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15113000" cy="21374100"/>
  <p:notesSz cx="6858000" cy="9144000"/>
  <p:embeddedFontLst>
    <p:embeddedFont>
      <p:font typeface="Poppins Bold" charset="1" panose="00000800000000000000"/>
      <p:regular r:id="rId7"/>
    </p:embeddedFont>
    <p:embeddedFont>
      <p:font typeface="Montserrat Classic Bold" charset="1" panose="00000800000000000000"/>
      <p:regular r:id="rId8"/>
    </p:embeddedFont>
    <p:embeddedFont>
      <p:font typeface="Montserrat Classic" charset="1" panose="00000500000000000000"/>
      <p:regular r:id="rId9"/>
    </p:embeddedFont>
    <p:embeddedFont>
      <p:font typeface="Glacial Indifference Bold" charset="1" panose="00000800000000000000"/>
      <p:regular r:id="rId10"/>
    </p:embeddedFont>
    <p:embeddedFont>
      <p:font typeface="Glacial Indifference" charset="1" panose="00000000000000000000"/>
      <p:regular r:id="rId11"/>
    </p:embeddedFont>
    <p:embeddedFont>
      <p:font typeface="Calibri (MS)" charset="1" panose="020F0502020204030204"/>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888611"/>
            <a:ext cx="15120000" cy="320466"/>
            <a:chOff x="0" y="0"/>
            <a:chExt cx="4484414" cy="95046"/>
          </a:xfrm>
        </p:grpSpPr>
        <p:sp>
          <p:nvSpPr>
            <p:cNvPr name="Freeform 3" id="3"/>
            <p:cNvSpPr/>
            <p:nvPr/>
          </p:nvSpPr>
          <p:spPr>
            <a:xfrm flipH="false" flipV="false" rot="0">
              <a:off x="0" y="0"/>
              <a:ext cx="4484413" cy="95046"/>
            </a:xfrm>
            <a:custGeom>
              <a:avLst/>
              <a:gdLst/>
              <a:ahLst/>
              <a:cxnLst/>
              <a:rect r="r" b="b" t="t" l="l"/>
              <a:pathLst>
                <a:path h="95046" w="4484413">
                  <a:moveTo>
                    <a:pt x="0" y="0"/>
                  </a:moveTo>
                  <a:lnTo>
                    <a:pt x="4484413" y="0"/>
                  </a:lnTo>
                  <a:lnTo>
                    <a:pt x="4484413" y="95046"/>
                  </a:lnTo>
                  <a:lnTo>
                    <a:pt x="0" y="95046"/>
                  </a:lnTo>
                  <a:close/>
                </a:path>
              </a:pathLst>
            </a:custGeom>
            <a:solidFill>
              <a:srgbClr val="050A30"/>
            </a:solidFill>
          </p:spPr>
        </p:sp>
        <p:sp>
          <p:nvSpPr>
            <p:cNvPr name="TextBox 4" id="4"/>
            <p:cNvSpPr txBox="true"/>
            <p:nvPr/>
          </p:nvSpPr>
          <p:spPr>
            <a:xfrm>
              <a:off x="0" y="-66675"/>
              <a:ext cx="4484414" cy="161721"/>
            </a:xfrm>
            <a:prstGeom prst="rect">
              <a:avLst/>
            </a:prstGeom>
          </p:spPr>
          <p:txBody>
            <a:bodyPr anchor="ctr" rtlCol="false" tIns="50800" lIns="50800" bIns="50800" rIns="50800"/>
            <a:lstStyle/>
            <a:p>
              <a:pPr algn="ctr">
                <a:lnSpc>
                  <a:spcPts val="2195"/>
                </a:lnSpc>
              </a:pPr>
            </a:p>
          </p:txBody>
        </p:sp>
      </p:grpSp>
      <p:grpSp>
        <p:nvGrpSpPr>
          <p:cNvPr name="Group 5" id="5"/>
          <p:cNvGrpSpPr/>
          <p:nvPr/>
        </p:nvGrpSpPr>
        <p:grpSpPr>
          <a:xfrm rot="0">
            <a:off x="0" y="0"/>
            <a:ext cx="15120000" cy="2104727"/>
            <a:chOff x="0" y="0"/>
            <a:chExt cx="4484414" cy="624237"/>
          </a:xfrm>
        </p:grpSpPr>
        <p:sp>
          <p:nvSpPr>
            <p:cNvPr name="Freeform 6" id="6"/>
            <p:cNvSpPr/>
            <p:nvPr/>
          </p:nvSpPr>
          <p:spPr>
            <a:xfrm flipH="false" flipV="false" rot="0">
              <a:off x="0" y="0"/>
              <a:ext cx="4484413" cy="624237"/>
            </a:xfrm>
            <a:custGeom>
              <a:avLst/>
              <a:gdLst/>
              <a:ahLst/>
              <a:cxnLst/>
              <a:rect r="r" b="b" t="t" l="l"/>
              <a:pathLst>
                <a:path h="624237" w="4484413">
                  <a:moveTo>
                    <a:pt x="0" y="0"/>
                  </a:moveTo>
                  <a:lnTo>
                    <a:pt x="4484413" y="0"/>
                  </a:lnTo>
                  <a:lnTo>
                    <a:pt x="4484413" y="624237"/>
                  </a:lnTo>
                  <a:lnTo>
                    <a:pt x="0" y="624237"/>
                  </a:lnTo>
                  <a:close/>
                </a:path>
              </a:pathLst>
            </a:custGeom>
            <a:solidFill>
              <a:srgbClr val="1C421E"/>
            </a:solidFill>
          </p:spPr>
        </p:sp>
        <p:sp>
          <p:nvSpPr>
            <p:cNvPr name="TextBox 7" id="7"/>
            <p:cNvSpPr txBox="true"/>
            <p:nvPr/>
          </p:nvSpPr>
          <p:spPr>
            <a:xfrm>
              <a:off x="0" y="-66675"/>
              <a:ext cx="4484414" cy="690912"/>
            </a:xfrm>
            <a:prstGeom prst="rect">
              <a:avLst/>
            </a:prstGeom>
          </p:spPr>
          <p:txBody>
            <a:bodyPr anchor="ctr" rtlCol="false" tIns="50800" lIns="50800" bIns="50800" rIns="50800"/>
            <a:lstStyle/>
            <a:p>
              <a:pPr algn="ctr">
                <a:lnSpc>
                  <a:spcPts val="2195"/>
                </a:lnSpc>
              </a:pPr>
            </a:p>
          </p:txBody>
        </p:sp>
      </p:grpSp>
      <p:grpSp>
        <p:nvGrpSpPr>
          <p:cNvPr name="Group 8" id="8"/>
          <p:cNvGrpSpPr/>
          <p:nvPr/>
        </p:nvGrpSpPr>
        <p:grpSpPr>
          <a:xfrm rot="0">
            <a:off x="0" y="20209920"/>
            <a:ext cx="15120000" cy="1174080"/>
            <a:chOff x="0" y="0"/>
            <a:chExt cx="2978552" cy="231287"/>
          </a:xfrm>
        </p:grpSpPr>
        <p:sp>
          <p:nvSpPr>
            <p:cNvPr name="Freeform 9" id="9"/>
            <p:cNvSpPr/>
            <p:nvPr/>
          </p:nvSpPr>
          <p:spPr>
            <a:xfrm flipH="false" flipV="false" rot="0">
              <a:off x="0" y="0"/>
              <a:ext cx="2978552" cy="231287"/>
            </a:xfrm>
            <a:custGeom>
              <a:avLst/>
              <a:gdLst/>
              <a:ahLst/>
              <a:cxnLst/>
              <a:rect r="r" b="b" t="t" l="l"/>
              <a:pathLst>
                <a:path h="231287" w="2978552">
                  <a:moveTo>
                    <a:pt x="0" y="0"/>
                  </a:moveTo>
                  <a:lnTo>
                    <a:pt x="2978552" y="0"/>
                  </a:lnTo>
                  <a:lnTo>
                    <a:pt x="2978552" y="231287"/>
                  </a:lnTo>
                  <a:lnTo>
                    <a:pt x="0" y="231287"/>
                  </a:lnTo>
                  <a:close/>
                </a:path>
              </a:pathLst>
            </a:custGeom>
            <a:solidFill>
              <a:srgbClr val="1C421E"/>
            </a:solidFill>
          </p:spPr>
        </p:sp>
        <p:sp>
          <p:nvSpPr>
            <p:cNvPr name="TextBox 10" id="10"/>
            <p:cNvSpPr txBox="true"/>
            <p:nvPr/>
          </p:nvSpPr>
          <p:spPr>
            <a:xfrm>
              <a:off x="0" y="-66675"/>
              <a:ext cx="2978552" cy="297962"/>
            </a:xfrm>
            <a:prstGeom prst="rect">
              <a:avLst/>
            </a:prstGeom>
          </p:spPr>
          <p:txBody>
            <a:bodyPr anchor="ctr" rtlCol="false" tIns="50800" lIns="50800" bIns="50800" rIns="50800"/>
            <a:lstStyle/>
            <a:p>
              <a:pPr algn="ctr">
                <a:lnSpc>
                  <a:spcPts val="2195"/>
                </a:lnSpc>
              </a:pPr>
            </a:p>
          </p:txBody>
        </p:sp>
      </p:grpSp>
      <p:grpSp>
        <p:nvGrpSpPr>
          <p:cNvPr name="Group 11" id="11"/>
          <p:cNvGrpSpPr/>
          <p:nvPr/>
        </p:nvGrpSpPr>
        <p:grpSpPr>
          <a:xfrm rot="0">
            <a:off x="11628679" y="72000"/>
            <a:ext cx="2695400" cy="3241485"/>
            <a:chOff x="0" y="0"/>
            <a:chExt cx="812800" cy="977472"/>
          </a:xfrm>
        </p:grpSpPr>
        <p:sp>
          <p:nvSpPr>
            <p:cNvPr name="Freeform 12" id="12"/>
            <p:cNvSpPr/>
            <p:nvPr/>
          </p:nvSpPr>
          <p:spPr>
            <a:xfrm flipH="false" flipV="false" rot="0">
              <a:off x="0" y="0"/>
              <a:ext cx="812800" cy="977472"/>
            </a:xfrm>
            <a:custGeom>
              <a:avLst/>
              <a:gdLst/>
              <a:ahLst/>
              <a:cxnLst/>
              <a:rect r="r" b="b" t="t" l="l"/>
              <a:pathLst>
                <a:path h="977472" w="812800">
                  <a:moveTo>
                    <a:pt x="0" y="0"/>
                  </a:moveTo>
                  <a:lnTo>
                    <a:pt x="812800" y="0"/>
                  </a:lnTo>
                  <a:lnTo>
                    <a:pt x="812800" y="977472"/>
                  </a:lnTo>
                  <a:lnTo>
                    <a:pt x="0" y="977472"/>
                  </a:lnTo>
                  <a:close/>
                </a:path>
              </a:pathLst>
            </a:custGeom>
            <a:solidFill>
              <a:srgbClr val="050A30"/>
            </a:solidFill>
          </p:spPr>
        </p:sp>
        <p:sp>
          <p:nvSpPr>
            <p:cNvPr name="TextBox 13" id="13"/>
            <p:cNvSpPr txBox="true"/>
            <p:nvPr/>
          </p:nvSpPr>
          <p:spPr>
            <a:xfrm>
              <a:off x="0" y="-66675"/>
              <a:ext cx="812800" cy="1044147"/>
            </a:xfrm>
            <a:prstGeom prst="rect">
              <a:avLst/>
            </a:prstGeom>
          </p:spPr>
          <p:txBody>
            <a:bodyPr anchor="ctr" rtlCol="false" tIns="50800" lIns="50800" bIns="50800" rIns="50800"/>
            <a:lstStyle/>
            <a:p>
              <a:pPr algn="ctr">
                <a:lnSpc>
                  <a:spcPts val="2195"/>
                </a:lnSpc>
              </a:pPr>
            </a:p>
          </p:txBody>
        </p:sp>
      </p:grpSp>
      <p:grpSp>
        <p:nvGrpSpPr>
          <p:cNvPr name="Group 14" id="14"/>
          <p:cNvGrpSpPr/>
          <p:nvPr/>
        </p:nvGrpSpPr>
        <p:grpSpPr>
          <a:xfrm rot="0">
            <a:off x="12352482" y="337519"/>
            <a:ext cx="1263488" cy="1121142"/>
            <a:chOff x="0" y="0"/>
            <a:chExt cx="1684651" cy="1494856"/>
          </a:xfrm>
        </p:grpSpPr>
        <p:grpSp>
          <p:nvGrpSpPr>
            <p:cNvPr name="Group 15" id="15"/>
            <p:cNvGrpSpPr/>
            <p:nvPr/>
          </p:nvGrpSpPr>
          <p:grpSpPr>
            <a:xfrm rot="0">
              <a:off x="0" y="573850"/>
              <a:ext cx="354542" cy="354542"/>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85725"/>
                <a:ext cx="660400" cy="650875"/>
              </a:xfrm>
              <a:prstGeom prst="rect">
                <a:avLst/>
              </a:prstGeom>
            </p:spPr>
            <p:txBody>
              <a:bodyPr anchor="ctr" rtlCol="false" tIns="10122" lIns="10122" bIns="10122" rIns="10122"/>
              <a:lstStyle/>
              <a:p>
                <a:pPr algn="ctr">
                  <a:lnSpc>
                    <a:spcPts val="1601"/>
                  </a:lnSpc>
                </a:pPr>
              </a:p>
            </p:txBody>
          </p:sp>
        </p:grpSp>
        <p:grpSp>
          <p:nvGrpSpPr>
            <p:cNvPr name="Group 18" id="18"/>
            <p:cNvGrpSpPr/>
            <p:nvPr/>
          </p:nvGrpSpPr>
          <p:grpSpPr>
            <a:xfrm rot="0">
              <a:off x="170437" y="196262"/>
              <a:ext cx="297983" cy="297983"/>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0" id="20"/>
              <p:cNvSpPr txBox="true"/>
              <p:nvPr/>
            </p:nvSpPr>
            <p:spPr>
              <a:xfrm>
                <a:off x="76200" y="85725"/>
                <a:ext cx="660400" cy="650875"/>
              </a:xfrm>
              <a:prstGeom prst="rect">
                <a:avLst/>
              </a:prstGeom>
            </p:spPr>
            <p:txBody>
              <a:bodyPr anchor="ctr" rtlCol="false" tIns="10122" lIns="10122" bIns="10122" rIns="10122"/>
              <a:lstStyle/>
              <a:p>
                <a:pPr algn="ctr">
                  <a:lnSpc>
                    <a:spcPts val="1601"/>
                  </a:lnSpc>
                </a:pPr>
              </a:p>
            </p:txBody>
          </p:sp>
        </p:grpSp>
        <p:grpSp>
          <p:nvGrpSpPr>
            <p:cNvPr name="Group 21" id="21"/>
            <p:cNvGrpSpPr/>
            <p:nvPr/>
          </p:nvGrpSpPr>
          <p:grpSpPr>
            <a:xfrm rot="0">
              <a:off x="512123" y="6545"/>
              <a:ext cx="244103" cy="244103"/>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3" id="23"/>
              <p:cNvSpPr txBox="true"/>
              <p:nvPr/>
            </p:nvSpPr>
            <p:spPr>
              <a:xfrm>
                <a:off x="76200" y="85725"/>
                <a:ext cx="660400" cy="650875"/>
              </a:xfrm>
              <a:prstGeom prst="rect">
                <a:avLst/>
              </a:prstGeom>
            </p:spPr>
            <p:txBody>
              <a:bodyPr anchor="ctr" rtlCol="false" tIns="10122" lIns="10122" bIns="10122" rIns="10122"/>
              <a:lstStyle/>
              <a:p>
                <a:pPr algn="ctr">
                  <a:lnSpc>
                    <a:spcPts val="1601"/>
                  </a:lnSpc>
                </a:pPr>
              </a:p>
            </p:txBody>
          </p:sp>
        </p:grpSp>
        <p:grpSp>
          <p:nvGrpSpPr>
            <p:cNvPr name="Group 24" id="24"/>
            <p:cNvGrpSpPr/>
            <p:nvPr/>
          </p:nvGrpSpPr>
          <p:grpSpPr>
            <a:xfrm rot="0">
              <a:off x="864253" y="0"/>
              <a:ext cx="203097" cy="203097"/>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6" id="26"/>
              <p:cNvSpPr txBox="true"/>
              <p:nvPr/>
            </p:nvSpPr>
            <p:spPr>
              <a:xfrm>
                <a:off x="76200" y="85725"/>
                <a:ext cx="660400" cy="650875"/>
              </a:xfrm>
              <a:prstGeom prst="rect">
                <a:avLst/>
              </a:prstGeom>
            </p:spPr>
            <p:txBody>
              <a:bodyPr anchor="ctr" rtlCol="false" tIns="10122" lIns="10122" bIns="10122" rIns="10122"/>
              <a:lstStyle/>
              <a:p>
                <a:pPr algn="ctr">
                  <a:lnSpc>
                    <a:spcPts val="1601"/>
                  </a:lnSpc>
                </a:pPr>
              </a:p>
            </p:txBody>
          </p:sp>
        </p:grpSp>
        <p:grpSp>
          <p:nvGrpSpPr>
            <p:cNvPr name="Group 27" id="27"/>
            <p:cNvGrpSpPr/>
            <p:nvPr/>
          </p:nvGrpSpPr>
          <p:grpSpPr>
            <a:xfrm rot="0">
              <a:off x="1151189" y="137514"/>
              <a:ext cx="144833" cy="144833"/>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9" id="29"/>
              <p:cNvSpPr txBox="true"/>
              <p:nvPr/>
            </p:nvSpPr>
            <p:spPr>
              <a:xfrm>
                <a:off x="76200" y="85725"/>
                <a:ext cx="660400" cy="650875"/>
              </a:xfrm>
              <a:prstGeom prst="rect">
                <a:avLst/>
              </a:prstGeom>
            </p:spPr>
            <p:txBody>
              <a:bodyPr anchor="ctr" rtlCol="false" tIns="10122" lIns="10122" bIns="10122" rIns="10122"/>
              <a:lstStyle/>
              <a:p>
                <a:pPr algn="ctr">
                  <a:lnSpc>
                    <a:spcPts val="1601"/>
                  </a:lnSpc>
                </a:pPr>
              </a:p>
            </p:txBody>
          </p:sp>
        </p:grpSp>
        <p:grpSp>
          <p:nvGrpSpPr>
            <p:cNvPr name="Group 30" id="30"/>
            <p:cNvGrpSpPr/>
            <p:nvPr/>
          </p:nvGrpSpPr>
          <p:grpSpPr>
            <a:xfrm rot="0">
              <a:off x="1319734" y="298217"/>
              <a:ext cx="94073" cy="94073"/>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2" id="32"/>
              <p:cNvSpPr txBox="true"/>
              <p:nvPr/>
            </p:nvSpPr>
            <p:spPr>
              <a:xfrm>
                <a:off x="76200" y="85725"/>
                <a:ext cx="660400" cy="650875"/>
              </a:xfrm>
              <a:prstGeom prst="rect">
                <a:avLst/>
              </a:prstGeom>
            </p:spPr>
            <p:txBody>
              <a:bodyPr anchor="ctr" rtlCol="false" tIns="10122" lIns="10122" bIns="10122" rIns="10122"/>
              <a:lstStyle/>
              <a:p>
                <a:pPr algn="ctr">
                  <a:lnSpc>
                    <a:spcPts val="1601"/>
                  </a:lnSpc>
                </a:pPr>
              </a:p>
            </p:txBody>
          </p:sp>
        </p:grpSp>
        <p:grpSp>
          <p:nvGrpSpPr>
            <p:cNvPr name="Group 33" id="33"/>
            <p:cNvGrpSpPr/>
            <p:nvPr/>
          </p:nvGrpSpPr>
          <p:grpSpPr>
            <a:xfrm rot="0">
              <a:off x="1413808" y="440374"/>
              <a:ext cx="40202" cy="40202"/>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5" id="35"/>
              <p:cNvSpPr txBox="true"/>
              <p:nvPr/>
            </p:nvSpPr>
            <p:spPr>
              <a:xfrm>
                <a:off x="76200" y="85725"/>
                <a:ext cx="660400" cy="650875"/>
              </a:xfrm>
              <a:prstGeom prst="rect">
                <a:avLst/>
              </a:prstGeom>
            </p:spPr>
            <p:txBody>
              <a:bodyPr anchor="ctr" rtlCol="false" tIns="10122" lIns="10122" bIns="10122" rIns="10122"/>
              <a:lstStyle/>
              <a:p>
                <a:pPr algn="ctr">
                  <a:lnSpc>
                    <a:spcPts val="1601"/>
                  </a:lnSpc>
                </a:pPr>
              </a:p>
            </p:txBody>
          </p:sp>
        </p:grpSp>
        <p:grpSp>
          <p:nvGrpSpPr>
            <p:cNvPr name="Group 36" id="36"/>
            <p:cNvGrpSpPr/>
            <p:nvPr/>
          </p:nvGrpSpPr>
          <p:grpSpPr>
            <a:xfrm rot="0">
              <a:off x="163602" y="1008444"/>
              <a:ext cx="297983" cy="297983"/>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8" id="38"/>
              <p:cNvSpPr txBox="true"/>
              <p:nvPr/>
            </p:nvSpPr>
            <p:spPr>
              <a:xfrm>
                <a:off x="76200" y="85725"/>
                <a:ext cx="660400" cy="650875"/>
              </a:xfrm>
              <a:prstGeom prst="rect">
                <a:avLst/>
              </a:prstGeom>
            </p:spPr>
            <p:txBody>
              <a:bodyPr anchor="ctr" rtlCol="false" tIns="10122" lIns="10122" bIns="10122" rIns="10122"/>
              <a:lstStyle/>
              <a:p>
                <a:pPr algn="ctr">
                  <a:lnSpc>
                    <a:spcPts val="1601"/>
                  </a:lnSpc>
                </a:pPr>
              </a:p>
            </p:txBody>
          </p:sp>
        </p:grpSp>
        <p:grpSp>
          <p:nvGrpSpPr>
            <p:cNvPr name="Group 39" id="39"/>
            <p:cNvGrpSpPr/>
            <p:nvPr/>
          </p:nvGrpSpPr>
          <p:grpSpPr>
            <a:xfrm rot="0">
              <a:off x="512123" y="1250752"/>
              <a:ext cx="244103" cy="244103"/>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41" id="41"/>
              <p:cNvSpPr txBox="true"/>
              <p:nvPr/>
            </p:nvSpPr>
            <p:spPr>
              <a:xfrm>
                <a:off x="76200" y="85725"/>
                <a:ext cx="660400" cy="650875"/>
              </a:xfrm>
              <a:prstGeom prst="rect">
                <a:avLst/>
              </a:prstGeom>
            </p:spPr>
            <p:txBody>
              <a:bodyPr anchor="ctr" rtlCol="false" tIns="10122" lIns="10122" bIns="10122" rIns="10122"/>
              <a:lstStyle/>
              <a:p>
                <a:pPr algn="ctr">
                  <a:lnSpc>
                    <a:spcPts val="1601"/>
                  </a:lnSpc>
                </a:pPr>
              </a:p>
            </p:txBody>
          </p:sp>
        </p:grpSp>
        <p:grpSp>
          <p:nvGrpSpPr>
            <p:cNvPr name="Group 42" id="42"/>
            <p:cNvGrpSpPr/>
            <p:nvPr/>
          </p:nvGrpSpPr>
          <p:grpSpPr>
            <a:xfrm rot="0">
              <a:off x="871087" y="1298593"/>
              <a:ext cx="196262" cy="196262"/>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44" id="44"/>
              <p:cNvSpPr txBox="true"/>
              <p:nvPr/>
            </p:nvSpPr>
            <p:spPr>
              <a:xfrm>
                <a:off x="76200" y="85725"/>
                <a:ext cx="660400" cy="650875"/>
              </a:xfrm>
              <a:prstGeom prst="rect">
                <a:avLst/>
              </a:prstGeom>
            </p:spPr>
            <p:txBody>
              <a:bodyPr anchor="ctr" rtlCol="false" tIns="10122" lIns="10122" bIns="10122" rIns="10122"/>
              <a:lstStyle/>
              <a:p>
                <a:pPr algn="ctr">
                  <a:lnSpc>
                    <a:spcPts val="1601"/>
                  </a:lnSpc>
                </a:pPr>
              </a:p>
            </p:txBody>
          </p:sp>
        </p:grpSp>
        <p:grpSp>
          <p:nvGrpSpPr>
            <p:cNvPr name="Group 45" id="45"/>
            <p:cNvGrpSpPr/>
            <p:nvPr/>
          </p:nvGrpSpPr>
          <p:grpSpPr>
            <a:xfrm rot="0">
              <a:off x="1151189" y="1220012"/>
              <a:ext cx="144833" cy="144833"/>
              <a:chOff x="0" y="0"/>
              <a:chExt cx="812800" cy="812800"/>
            </a:xfrm>
          </p:grpSpPr>
          <p:sp>
            <p:nvSpPr>
              <p:cNvPr name="Freeform 46" id="4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47" id="47"/>
              <p:cNvSpPr txBox="true"/>
              <p:nvPr/>
            </p:nvSpPr>
            <p:spPr>
              <a:xfrm>
                <a:off x="76200" y="85725"/>
                <a:ext cx="660400" cy="650875"/>
              </a:xfrm>
              <a:prstGeom prst="rect">
                <a:avLst/>
              </a:prstGeom>
            </p:spPr>
            <p:txBody>
              <a:bodyPr anchor="ctr" rtlCol="false" tIns="10122" lIns="10122" bIns="10122" rIns="10122"/>
              <a:lstStyle/>
              <a:p>
                <a:pPr algn="ctr">
                  <a:lnSpc>
                    <a:spcPts val="1601"/>
                  </a:lnSpc>
                </a:pPr>
              </a:p>
            </p:txBody>
          </p:sp>
        </p:grpSp>
        <p:grpSp>
          <p:nvGrpSpPr>
            <p:cNvPr name="Group 48" id="48"/>
            <p:cNvGrpSpPr/>
            <p:nvPr/>
          </p:nvGrpSpPr>
          <p:grpSpPr>
            <a:xfrm rot="0">
              <a:off x="1151189" y="1220012"/>
              <a:ext cx="144833" cy="144833"/>
              <a:chOff x="0" y="0"/>
              <a:chExt cx="812800" cy="812800"/>
            </a:xfrm>
          </p:grpSpPr>
          <p:sp>
            <p:nvSpPr>
              <p:cNvPr name="Freeform 49" id="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50" id="50"/>
              <p:cNvSpPr txBox="true"/>
              <p:nvPr/>
            </p:nvSpPr>
            <p:spPr>
              <a:xfrm>
                <a:off x="76200" y="85725"/>
                <a:ext cx="660400" cy="650875"/>
              </a:xfrm>
              <a:prstGeom prst="rect">
                <a:avLst/>
              </a:prstGeom>
            </p:spPr>
            <p:txBody>
              <a:bodyPr anchor="ctr" rtlCol="false" tIns="10122" lIns="10122" bIns="10122" rIns="10122"/>
              <a:lstStyle/>
              <a:p>
                <a:pPr algn="ctr">
                  <a:lnSpc>
                    <a:spcPts val="1601"/>
                  </a:lnSpc>
                </a:pPr>
              </a:p>
            </p:txBody>
          </p:sp>
        </p:grpSp>
        <p:grpSp>
          <p:nvGrpSpPr>
            <p:cNvPr name="Group 51" id="51"/>
            <p:cNvGrpSpPr/>
            <p:nvPr/>
          </p:nvGrpSpPr>
          <p:grpSpPr>
            <a:xfrm rot="0">
              <a:off x="1319734" y="1110399"/>
              <a:ext cx="94073" cy="94073"/>
              <a:chOff x="0" y="0"/>
              <a:chExt cx="812800" cy="812800"/>
            </a:xfrm>
          </p:grpSpPr>
          <p:sp>
            <p:nvSpPr>
              <p:cNvPr name="Freeform 52" id="5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53" id="53"/>
              <p:cNvSpPr txBox="true"/>
              <p:nvPr/>
            </p:nvSpPr>
            <p:spPr>
              <a:xfrm>
                <a:off x="76200" y="85725"/>
                <a:ext cx="660400" cy="650875"/>
              </a:xfrm>
              <a:prstGeom prst="rect">
                <a:avLst/>
              </a:prstGeom>
            </p:spPr>
            <p:txBody>
              <a:bodyPr anchor="ctr" rtlCol="false" tIns="10122" lIns="10122" bIns="10122" rIns="10122"/>
              <a:lstStyle/>
              <a:p>
                <a:pPr algn="ctr">
                  <a:lnSpc>
                    <a:spcPts val="1601"/>
                  </a:lnSpc>
                </a:pPr>
              </a:p>
            </p:txBody>
          </p:sp>
        </p:grpSp>
        <p:grpSp>
          <p:nvGrpSpPr>
            <p:cNvPr name="Group 54" id="54"/>
            <p:cNvGrpSpPr/>
            <p:nvPr/>
          </p:nvGrpSpPr>
          <p:grpSpPr>
            <a:xfrm rot="0">
              <a:off x="1413808" y="1022113"/>
              <a:ext cx="40202" cy="40202"/>
              <a:chOff x="0" y="0"/>
              <a:chExt cx="812800" cy="812800"/>
            </a:xfrm>
          </p:grpSpPr>
          <p:sp>
            <p:nvSpPr>
              <p:cNvPr name="Freeform 55" id="5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56" id="56"/>
              <p:cNvSpPr txBox="true"/>
              <p:nvPr/>
            </p:nvSpPr>
            <p:spPr>
              <a:xfrm>
                <a:off x="76200" y="85725"/>
                <a:ext cx="660400" cy="650875"/>
              </a:xfrm>
              <a:prstGeom prst="rect">
                <a:avLst/>
              </a:prstGeom>
            </p:spPr>
            <p:txBody>
              <a:bodyPr anchor="ctr" rtlCol="false" tIns="10122" lIns="10122" bIns="10122" rIns="10122"/>
              <a:lstStyle/>
              <a:p>
                <a:pPr algn="ctr">
                  <a:lnSpc>
                    <a:spcPts val="1601"/>
                  </a:lnSpc>
                </a:pPr>
              </a:p>
            </p:txBody>
          </p:sp>
        </p:grpSp>
        <p:sp>
          <p:nvSpPr>
            <p:cNvPr name="Freeform 57" id="57"/>
            <p:cNvSpPr/>
            <p:nvPr/>
          </p:nvSpPr>
          <p:spPr>
            <a:xfrm flipH="false" flipV="false" rot="5400000">
              <a:off x="1232716" y="715310"/>
              <a:ext cx="436409" cy="85100"/>
            </a:xfrm>
            <a:custGeom>
              <a:avLst/>
              <a:gdLst/>
              <a:ahLst/>
              <a:cxnLst/>
              <a:rect r="r" b="b" t="t" l="l"/>
              <a:pathLst>
                <a:path h="85100" w="436409">
                  <a:moveTo>
                    <a:pt x="0" y="0"/>
                  </a:moveTo>
                  <a:lnTo>
                    <a:pt x="436409" y="0"/>
                  </a:lnTo>
                  <a:lnTo>
                    <a:pt x="436409" y="85100"/>
                  </a:lnTo>
                  <a:lnTo>
                    <a:pt x="0" y="851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8" id="58"/>
            <p:cNvSpPr/>
            <p:nvPr/>
          </p:nvSpPr>
          <p:spPr>
            <a:xfrm flipH="false" flipV="false" rot="5400000">
              <a:off x="1229705" y="713090"/>
              <a:ext cx="443889" cy="86558"/>
            </a:xfrm>
            <a:custGeom>
              <a:avLst/>
              <a:gdLst/>
              <a:ahLst/>
              <a:cxnLst/>
              <a:rect r="r" b="b" t="t" l="l"/>
              <a:pathLst>
                <a:path h="86558" w="443889">
                  <a:moveTo>
                    <a:pt x="0" y="0"/>
                  </a:moveTo>
                  <a:lnTo>
                    <a:pt x="443889" y="0"/>
                  </a:lnTo>
                  <a:lnTo>
                    <a:pt x="443889" y="86559"/>
                  </a:lnTo>
                  <a:lnTo>
                    <a:pt x="0" y="865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9" id="59"/>
            <p:cNvSpPr/>
            <p:nvPr/>
          </p:nvSpPr>
          <p:spPr>
            <a:xfrm flipH="false" flipV="false" rot="-5400000">
              <a:off x="1011886" y="687329"/>
              <a:ext cx="561637" cy="148132"/>
            </a:xfrm>
            <a:custGeom>
              <a:avLst/>
              <a:gdLst/>
              <a:ahLst/>
              <a:cxnLst/>
              <a:rect r="r" b="b" t="t" l="l"/>
              <a:pathLst>
                <a:path h="148132" w="561637">
                  <a:moveTo>
                    <a:pt x="0" y="0"/>
                  </a:moveTo>
                  <a:lnTo>
                    <a:pt x="561638" y="0"/>
                  </a:lnTo>
                  <a:lnTo>
                    <a:pt x="561638" y="148132"/>
                  </a:lnTo>
                  <a:lnTo>
                    <a:pt x="0" y="1481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0" id="60"/>
            <p:cNvSpPr/>
            <p:nvPr/>
          </p:nvSpPr>
          <p:spPr>
            <a:xfrm flipH="false" flipV="false" rot="-5400000">
              <a:off x="1329766" y="687329"/>
              <a:ext cx="561637" cy="148132"/>
            </a:xfrm>
            <a:custGeom>
              <a:avLst/>
              <a:gdLst/>
              <a:ahLst/>
              <a:cxnLst/>
              <a:rect r="r" b="b" t="t" l="l"/>
              <a:pathLst>
                <a:path h="148132" w="561637">
                  <a:moveTo>
                    <a:pt x="0" y="0"/>
                  </a:moveTo>
                  <a:lnTo>
                    <a:pt x="561638" y="0"/>
                  </a:lnTo>
                  <a:lnTo>
                    <a:pt x="561638" y="148132"/>
                  </a:lnTo>
                  <a:lnTo>
                    <a:pt x="0" y="1481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1" id="61"/>
            <p:cNvSpPr/>
            <p:nvPr/>
          </p:nvSpPr>
          <p:spPr>
            <a:xfrm flipH="false" flipV="false" rot="5400000">
              <a:off x="1228246" y="714581"/>
              <a:ext cx="443889" cy="86558"/>
            </a:xfrm>
            <a:custGeom>
              <a:avLst/>
              <a:gdLst/>
              <a:ahLst/>
              <a:cxnLst/>
              <a:rect r="r" b="b" t="t" l="l"/>
              <a:pathLst>
                <a:path h="86558" w="443889">
                  <a:moveTo>
                    <a:pt x="0" y="0"/>
                  </a:moveTo>
                  <a:lnTo>
                    <a:pt x="443890" y="0"/>
                  </a:lnTo>
                  <a:lnTo>
                    <a:pt x="443890" y="86558"/>
                  </a:lnTo>
                  <a:lnTo>
                    <a:pt x="0" y="865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2" id="62"/>
            <p:cNvSpPr/>
            <p:nvPr/>
          </p:nvSpPr>
          <p:spPr>
            <a:xfrm flipH="false" flipV="false" rot="5400000">
              <a:off x="1237143" y="716832"/>
              <a:ext cx="421786" cy="82248"/>
            </a:xfrm>
            <a:custGeom>
              <a:avLst/>
              <a:gdLst/>
              <a:ahLst/>
              <a:cxnLst/>
              <a:rect r="r" b="b" t="t" l="l"/>
              <a:pathLst>
                <a:path h="82248" w="421786">
                  <a:moveTo>
                    <a:pt x="0" y="0"/>
                  </a:moveTo>
                  <a:lnTo>
                    <a:pt x="421786" y="0"/>
                  </a:lnTo>
                  <a:lnTo>
                    <a:pt x="421786" y="82248"/>
                  </a:lnTo>
                  <a:lnTo>
                    <a:pt x="0" y="82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3" id="63"/>
            <p:cNvSpPr/>
            <p:nvPr/>
          </p:nvSpPr>
          <p:spPr>
            <a:xfrm flipH="false" flipV="false" rot="-5400000">
              <a:off x="1227075" y="717479"/>
              <a:ext cx="450425" cy="87833"/>
            </a:xfrm>
            <a:custGeom>
              <a:avLst/>
              <a:gdLst/>
              <a:ahLst/>
              <a:cxnLst/>
              <a:rect r="r" b="b" t="t" l="l"/>
              <a:pathLst>
                <a:path h="87833" w="450425">
                  <a:moveTo>
                    <a:pt x="0" y="0"/>
                  </a:moveTo>
                  <a:lnTo>
                    <a:pt x="450424" y="0"/>
                  </a:lnTo>
                  <a:lnTo>
                    <a:pt x="450424" y="87832"/>
                  </a:lnTo>
                  <a:lnTo>
                    <a:pt x="0" y="878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4" id="64"/>
            <p:cNvGrpSpPr/>
            <p:nvPr/>
          </p:nvGrpSpPr>
          <p:grpSpPr>
            <a:xfrm rot="0">
              <a:off x="1419989" y="591378"/>
              <a:ext cx="49070" cy="355149"/>
              <a:chOff x="0" y="0"/>
              <a:chExt cx="46315" cy="335213"/>
            </a:xfrm>
          </p:grpSpPr>
          <p:sp>
            <p:nvSpPr>
              <p:cNvPr name="Freeform 65" id="65"/>
              <p:cNvSpPr/>
              <p:nvPr/>
            </p:nvSpPr>
            <p:spPr>
              <a:xfrm flipH="false" flipV="false" rot="0">
                <a:off x="0" y="0"/>
                <a:ext cx="46315" cy="335213"/>
              </a:xfrm>
              <a:custGeom>
                <a:avLst/>
                <a:gdLst/>
                <a:ahLst/>
                <a:cxnLst/>
                <a:rect r="r" b="b" t="t" l="l"/>
                <a:pathLst>
                  <a:path h="335213" w="46315">
                    <a:moveTo>
                      <a:pt x="0" y="0"/>
                    </a:moveTo>
                    <a:lnTo>
                      <a:pt x="46315" y="0"/>
                    </a:lnTo>
                    <a:lnTo>
                      <a:pt x="46315" y="335213"/>
                    </a:lnTo>
                    <a:lnTo>
                      <a:pt x="0" y="335213"/>
                    </a:lnTo>
                    <a:close/>
                  </a:path>
                </a:pathLst>
              </a:custGeom>
              <a:solidFill>
                <a:srgbClr val="050A30"/>
              </a:solidFill>
            </p:spPr>
          </p:sp>
          <p:sp>
            <p:nvSpPr>
              <p:cNvPr name="TextBox 66" id="66"/>
              <p:cNvSpPr txBox="true"/>
              <p:nvPr/>
            </p:nvSpPr>
            <p:spPr>
              <a:xfrm>
                <a:off x="0" y="9525"/>
                <a:ext cx="46315" cy="325688"/>
              </a:xfrm>
              <a:prstGeom prst="rect">
                <a:avLst/>
              </a:prstGeom>
            </p:spPr>
            <p:txBody>
              <a:bodyPr anchor="ctr" rtlCol="false" tIns="10122" lIns="10122" bIns="10122" rIns="10122"/>
              <a:lstStyle/>
              <a:p>
                <a:pPr algn="ctr">
                  <a:lnSpc>
                    <a:spcPts val="1601"/>
                  </a:lnSpc>
                </a:pPr>
              </a:p>
            </p:txBody>
          </p:sp>
        </p:grpSp>
        <p:grpSp>
          <p:nvGrpSpPr>
            <p:cNvPr name="Group 67" id="67"/>
            <p:cNvGrpSpPr/>
            <p:nvPr/>
          </p:nvGrpSpPr>
          <p:grpSpPr>
            <a:xfrm rot="-5400000">
              <a:off x="1382289" y="865168"/>
              <a:ext cx="134674" cy="59273"/>
              <a:chOff x="0" y="0"/>
              <a:chExt cx="812800" cy="357731"/>
            </a:xfrm>
          </p:grpSpPr>
          <p:sp>
            <p:nvSpPr>
              <p:cNvPr name="Freeform 68" id="68"/>
              <p:cNvSpPr/>
              <p:nvPr/>
            </p:nvSpPr>
            <p:spPr>
              <a:xfrm flipH="false" flipV="false" rot="0">
                <a:off x="0" y="0"/>
                <a:ext cx="812800" cy="357731"/>
              </a:xfrm>
              <a:custGeom>
                <a:avLst/>
                <a:gdLst/>
                <a:ahLst/>
                <a:cxnLst/>
                <a:rect r="r" b="b" t="t" l="l"/>
                <a:pathLst>
                  <a:path h="357731" w="812800">
                    <a:moveTo>
                      <a:pt x="609600" y="0"/>
                    </a:moveTo>
                    <a:cubicBezTo>
                      <a:pt x="721824" y="0"/>
                      <a:pt x="812800" y="80081"/>
                      <a:pt x="812800" y="178866"/>
                    </a:cubicBezTo>
                    <a:cubicBezTo>
                      <a:pt x="812800" y="277650"/>
                      <a:pt x="721824" y="357731"/>
                      <a:pt x="609600" y="357731"/>
                    </a:cubicBezTo>
                    <a:lnTo>
                      <a:pt x="203200" y="357731"/>
                    </a:lnTo>
                    <a:cubicBezTo>
                      <a:pt x="90976" y="357731"/>
                      <a:pt x="0" y="277650"/>
                      <a:pt x="0" y="178866"/>
                    </a:cubicBezTo>
                    <a:cubicBezTo>
                      <a:pt x="0" y="80081"/>
                      <a:pt x="90976" y="0"/>
                      <a:pt x="203200" y="0"/>
                    </a:cubicBezTo>
                    <a:close/>
                  </a:path>
                </a:pathLst>
              </a:custGeom>
              <a:solidFill>
                <a:srgbClr val="050A30"/>
              </a:solidFill>
            </p:spPr>
          </p:sp>
          <p:sp>
            <p:nvSpPr>
              <p:cNvPr name="TextBox 69" id="69"/>
              <p:cNvSpPr txBox="true"/>
              <p:nvPr/>
            </p:nvSpPr>
            <p:spPr>
              <a:xfrm>
                <a:off x="0" y="9525"/>
                <a:ext cx="812800" cy="348206"/>
              </a:xfrm>
              <a:prstGeom prst="rect">
                <a:avLst/>
              </a:prstGeom>
            </p:spPr>
            <p:txBody>
              <a:bodyPr anchor="ctr" rtlCol="false" tIns="10122" lIns="10122" bIns="10122" rIns="10122"/>
              <a:lstStyle/>
              <a:p>
                <a:pPr algn="ctr">
                  <a:lnSpc>
                    <a:spcPts val="1601"/>
                  </a:lnSpc>
                </a:pPr>
              </a:p>
            </p:txBody>
          </p:sp>
        </p:grpSp>
        <p:sp>
          <p:nvSpPr>
            <p:cNvPr name="TextBox 70" id="70"/>
            <p:cNvSpPr txBox="true"/>
            <p:nvPr/>
          </p:nvSpPr>
          <p:spPr>
            <a:xfrm rot="0">
              <a:off x="546143" y="623189"/>
              <a:ext cx="131910" cy="283202"/>
            </a:xfrm>
            <a:prstGeom prst="rect">
              <a:avLst/>
            </a:prstGeom>
          </p:spPr>
          <p:txBody>
            <a:bodyPr anchor="t" rtlCol="false" tIns="0" lIns="0" bIns="0" rIns="0">
              <a:spAutoFit/>
            </a:bodyPr>
            <a:lstStyle/>
            <a:p>
              <a:pPr algn="ctr">
                <a:lnSpc>
                  <a:spcPts val="1429"/>
                </a:lnSpc>
                <a:spcBef>
                  <a:spcPct val="0"/>
                </a:spcBef>
              </a:pPr>
              <a:r>
                <a:rPr lang="en-US" b="true" sz="1400" spc="-84">
                  <a:solidFill>
                    <a:srgbClr val="FFFFFF"/>
                  </a:solidFill>
                  <a:latin typeface="Poppins Bold"/>
                  <a:ea typeface="Poppins Bold"/>
                  <a:cs typeface="Poppins Bold"/>
                  <a:sym typeface="Poppins Bold"/>
                </a:rPr>
                <a:t>e</a:t>
              </a:r>
            </a:p>
          </p:txBody>
        </p:sp>
        <p:sp>
          <p:nvSpPr>
            <p:cNvPr name="TextBox 71" id="71"/>
            <p:cNvSpPr txBox="true"/>
            <p:nvPr/>
          </p:nvSpPr>
          <p:spPr>
            <a:xfrm rot="0">
              <a:off x="671218" y="589850"/>
              <a:ext cx="227507" cy="356677"/>
            </a:xfrm>
            <a:prstGeom prst="rect">
              <a:avLst/>
            </a:prstGeom>
          </p:spPr>
          <p:txBody>
            <a:bodyPr anchor="t" rtlCol="false" tIns="0" lIns="0" bIns="0" rIns="0">
              <a:spAutoFit/>
            </a:bodyPr>
            <a:lstStyle/>
            <a:p>
              <a:pPr algn="ctr">
                <a:lnSpc>
                  <a:spcPts val="1846"/>
                </a:lnSpc>
                <a:spcBef>
                  <a:spcPct val="0"/>
                </a:spcBef>
              </a:pPr>
              <a:r>
                <a:rPr lang="en-US" b="true" sz="1810" spc="36">
                  <a:solidFill>
                    <a:srgbClr val="FFFFFF"/>
                  </a:solidFill>
                  <a:latin typeface="Poppins Bold"/>
                  <a:ea typeface="Poppins Bold"/>
                  <a:cs typeface="Poppins Bold"/>
                  <a:sym typeface="Poppins Bold"/>
                </a:rPr>
                <a:t>C</a:t>
              </a:r>
            </a:p>
          </p:txBody>
        </p:sp>
        <p:sp>
          <p:nvSpPr>
            <p:cNvPr name="TextBox 72" id="72"/>
            <p:cNvSpPr txBox="true"/>
            <p:nvPr/>
          </p:nvSpPr>
          <p:spPr>
            <a:xfrm rot="0">
              <a:off x="857264" y="623188"/>
              <a:ext cx="366342" cy="283205"/>
            </a:xfrm>
            <a:prstGeom prst="rect">
              <a:avLst/>
            </a:prstGeom>
          </p:spPr>
          <p:txBody>
            <a:bodyPr anchor="t" rtlCol="false" tIns="0" lIns="0" bIns="0" rIns="0">
              <a:spAutoFit/>
            </a:bodyPr>
            <a:lstStyle/>
            <a:p>
              <a:pPr algn="ctr">
                <a:lnSpc>
                  <a:spcPts val="1429"/>
                </a:lnSpc>
                <a:spcBef>
                  <a:spcPct val="0"/>
                </a:spcBef>
              </a:pPr>
              <a:r>
                <a:rPr lang="en-US" b="true" sz="1401" spc="-156">
                  <a:solidFill>
                    <a:srgbClr val="FFFFFF"/>
                  </a:solidFill>
                  <a:latin typeface="Poppins Bold"/>
                  <a:ea typeface="Poppins Bold"/>
                  <a:cs typeface="Poppins Bold"/>
                  <a:sym typeface="Poppins Bold"/>
                </a:rPr>
                <a:t>o n</a:t>
              </a:r>
            </a:p>
          </p:txBody>
        </p:sp>
        <p:sp>
          <p:nvSpPr>
            <p:cNvPr name="AutoShape 73" id="73"/>
            <p:cNvSpPr/>
            <p:nvPr/>
          </p:nvSpPr>
          <p:spPr>
            <a:xfrm>
              <a:off x="885843" y="761737"/>
              <a:ext cx="309926" cy="0"/>
            </a:xfrm>
            <a:prstGeom prst="line">
              <a:avLst/>
            </a:prstGeom>
            <a:ln cap="flat" w="10736">
              <a:solidFill>
                <a:srgbClr val="050A30"/>
              </a:solidFill>
              <a:prstDash val="solid"/>
              <a:headEnd type="none" len="sm" w="sm"/>
              <a:tailEnd type="none" len="sm" w="sm"/>
            </a:ln>
          </p:spPr>
        </p:sp>
        <p:sp>
          <p:nvSpPr>
            <p:cNvPr name="AutoShape 74" id="74"/>
            <p:cNvSpPr/>
            <p:nvPr/>
          </p:nvSpPr>
          <p:spPr>
            <a:xfrm>
              <a:off x="885843" y="775340"/>
              <a:ext cx="309926" cy="0"/>
            </a:xfrm>
            <a:prstGeom prst="line">
              <a:avLst/>
            </a:prstGeom>
            <a:ln cap="flat" w="10736">
              <a:solidFill>
                <a:srgbClr val="050A30"/>
              </a:solidFill>
              <a:prstDash val="solid"/>
              <a:headEnd type="none" len="sm" w="sm"/>
              <a:tailEnd type="none" len="sm" w="sm"/>
            </a:ln>
          </p:spPr>
        </p:sp>
        <p:sp>
          <p:nvSpPr>
            <p:cNvPr name="AutoShape 75" id="75"/>
            <p:cNvSpPr/>
            <p:nvPr/>
          </p:nvSpPr>
          <p:spPr>
            <a:xfrm>
              <a:off x="885843" y="790505"/>
              <a:ext cx="309926" cy="0"/>
            </a:xfrm>
            <a:prstGeom prst="line">
              <a:avLst/>
            </a:prstGeom>
            <a:ln cap="flat" w="10736">
              <a:solidFill>
                <a:srgbClr val="050A30"/>
              </a:solidFill>
              <a:prstDash val="solid"/>
              <a:headEnd type="none" len="sm" w="sm"/>
              <a:tailEnd type="none" len="sm" w="sm"/>
            </a:ln>
          </p:spPr>
        </p:sp>
        <p:sp>
          <p:nvSpPr>
            <p:cNvPr name="TextBox 76" id="76"/>
            <p:cNvSpPr txBox="true"/>
            <p:nvPr/>
          </p:nvSpPr>
          <p:spPr>
            <a:xfrm rot="0">
              <a:off x="343765" y="589850"/>
              <a:ext cx="235641" cy="356614"/>
            </a:xfrm>
            <a:prstGeom prst="rect">
              <a:avLst/>
            </a:prstGeom>
          </p:spPr>
          <p:txBody>
            <a:bodyPr anchor="t" rtlCol="false" tIns="0" lIns="0" bIns="0" rIns="0">
              <a:spAutoFit/>
            </a:bodyPr>
            <a:lstStyle/>
            <a:p>
              <a:pPr algn="ctr">
                <a:lnSpc>
                  <a:spcPts val="1844"/>
                </a:lnSpc>
                <a:spcBef>
                  <a:spcPct val="0"/>
                </a:spcBef>
              </a:pPr>
              <a:r>
                <a:rPr lang="en-US" b="true" sz="1808" spc="36">
                  <a:solidFill>
                    <a:srgbClr val="FFFFFF"/>
                  </a:solidFill>
                  <a:latin typeface="Poppins Bold"/>
                  <a:ea typeface="Poppins Bold"/>
                  <a:cs typeface="Poppins Bold"/>
                  <a:sym typeface="Poppins Bold"/>
                </a:rPr>
                <a:t>R</a:t>
              </a:r>
            </a:p>
          </p:txBody>
        </p:sp>
      </p:grpSp>
      <p:sp>
        <p:nvSpPr>
          <p:cNvPr name="TextBox 77" id="77"/>
          <p:cNvSpPr txBox="true"/>
          <p:nvPr/>
        </p:nvSpPr>
        <p:spPr>
          <a:xfrm rot="0">
            <a:off x="12099011" y="1770522"/>
            <a:ext cx="1770430" cy="745622"/>
          </a:xfrm>
          <a:prstGeom prst="rect">
            <a:avLst/>
          </a:prstGeom>
        </p:spPr>
        <p:txBody>
          <a:bodyPr anchor="t" rtlCol="false" tIns="0" lIns="0" bIns="0" rIns="0">
            <a:spAutoFit/>
          </a:bodyPr>
          <a:lstStyle/>
          <a:p>
            <a:pPr algn="ctr">
              <a:lnSpc>
                <a:spcPts val="1933"/>
              </a:lnSpc>
            </a:pPr>
            <a:r>
              <a:rPr lang="en-US" b="true" sz="1933">
                <a:solidFill>
                  <a:srgbClr val="FFFFFF"/>
                </a:solidFill>
                <a:latin typeface="Montserrat Classic Bold"/>
                <a:ea typeface="Montserrat Classic Bold"/>
                <a:cs typeface="Montserrat Classic Bold"/>
                <a:sym typeface="Montserrat Classic Bold"/>
              </a:rPr>
              <a:t>RESEARCH CONFERENCE</a:t>
            </a:r>
          </a:p>
          <a:p>
            <a:pPr algn="ctr">
              <a:lnSpc>
                <a:spcPts val="1933"/>
              </a:lnSpc>
            </a:pPr>
            <a:r>
              <a:rPr lang="en-US" b="true" sz="1933">
                <a:solidFill>
                  <a:srgbClr val="FFFFFF"/>
                </a:solidFill>
                <a:latin typeface="Montserrat Classic Bold"/>
                <a:ea typeface="Montserrat Classic Bold"/>
                <a:cs typeface="Montserrat Classic Bold"/>
                <a:sym typeface="Montserrat Classic Bold"/>
              </a:rPr>
              <a:t>2025</a:t>
            </a:r>
          </a:p>
        </p:txBody>
      </p:sp>
      <p:sp>
        <p:nvSpPr>
          <p:cNvPr name="TextBox 78" id="78"/>
          <p:cNvSpPr txBox="true"/>
          <p:nvPr/>
        </p:nvSpPr>
        <p:spPr>
          <a:xfrm rot="0">
            <a:off x="11789410" y="2421897"/>
            <a:ext cx="2373937" cy="665161"/>
          </a:xfrm>
          <a:prstGeom prst="rect">
            <a:avLst/>
          </a:prstGeom>
        </p:spPr>
        <p:txBody>
          <a:bodyPr anchor="t" rtlCol="false" tIns="0" lIns="0" bIns="0" rIns="0">
            <a:spAutoFit/>
          </a:bodyPr>
          <a:lstStyle/>
          <a:p>
            <a:pPr algn="ctr">
              <a:lnSpc>
                <a:spcPts val="1787"/>
              </a:lnSpc>
            </a:pPr>
          </a:p>
          <a:p>
            <a:pPr algn="ctr">
              <a:lnSpc>
                <a:spcPts val="1787"/>
              </a:lnSpc>
            </a:pPr>
            <a:r>
              <a:rPr lang="en-US" sz="1277">
                <a:solidFill>
                  <a:srgbClr val="FFFFFF"/>
                </a:solidFill>
                <a:latin typeface="Montserrat Classic"/>
                <a:ea typeface="Montserrat Classic"/>
                <a:cs typeface="Montserrat Classic"/>
                <a:sym typeface="Montserrat Classic"/>
              </a:rPr>
              <a:t>Innovate | Include | Inspire</a:t>
            </a:r>
          </a:p>
          <a:p>
            <a:pPr algn="ctr">
              <a:lnSpc>
                <a:spcPts val="1787"/>
              </a:lnSpc>
              <a:spcBef>
                <a:spcPct val="0"/>
              </a:spcBef>
            </a:pPr>
            <a:r>
              <a:rPr lang="en-US" sz="1277">
                <a:solidFill>
                  <a:srgbClr val="FFFFFF"/>
                </a:solidFill>
                <a:latin typeface="Montserrat Classic"/>
                <a:ea typeface="Montserrat Classic"/>
                <a:cs typeface="Montserrat Classic"/>
                <a:sym typeface="Montserrat Classic"/>
              </a:rPr>
              <a:t>for a Sustainable Future</a:t>
            </a:r>
          </a:p>
        </p:txBody>
      </p:sp>
      <p:sp>
        <p:nvSpPr>
          <p:cNvPr name="TextBox 79" id="79"/>
          <p:cNvSpPr txBox="true"/>
          <p:nvPr/>
        </p:nvSpPr>
        <p:spPr>
          <a:xfrm rot="0">
            <a:off x="841867" y="20501348"/>
            <a:ext cx="6100686" cy="349680"/>
          </a:xfrm>
          <a:prstGeom prst="rect">
            <a:avLst/>
          </a:prstGeom>
        </p:spPr>
        <p:txBody>
          <a:bodyPr anchor="t" rtlCol="false" tIns="0" lIns="0" bIns="0" rIns="0">
            <a:spAutoFit/>
          </a:bodyPr>
          <a:lstStyle/>
          <a:p>
            <a:pPr algn="ctr">
              <a:lnSpc>
                <a:spcPts val="2776"/>
              </a:lnSpc>
              <a:spcBef>
                <a:spcPct val="0"/>
              </a:spcBef>
            </a:pPr>
            <a:r>
              <a:rPr lang="en-US" sz="1983">
                <a:solidFill>
                  <a:srgbClr val="FFFFFF"/>
                </a:solidFill>
                <a:latin typeface="Montserrat Classic"/>
                <a:ea typeface="Montserrat Classic"/>
                <a:cs typeface="Montserrat Classic"/>
                <a:sym typeface="Montserrat Classic"/>
              </a:rPr>
              <a:t>National Institute of Technology</a:t>
            </a:r>
            <a:r>
              <a:rPr lang="en-US" sz="1983">
                <a:solidFill>
                  <a:srgbClr val="FFFFFF"/>
                </a:solidFill>
                <a:latin typeface="Montserrat Classic"/>
                <a:ea typeface="Montserrat Classic"/>
                <a:cs typeface="Montserrat Classic"/>
                <a:sym typeface="Montserrat Classic"/>
              </a:rPr>
              <a:t> Calicut</a:t>
            </a:r>
          </a:p>
        </p:txBody>
      </p:sp>
      <p:sp>
        <p:nvSpPr>
          <p:cNvPr name="Freeform 80" id="80"/>
          <p:cNvSpPr/>
          <p:nvPr/>
        </p:nvSpPr>
        <p:spPr>
          <a:xfrm flipH="false" flipV="false" rot="0">
            <a:off x="505156" y="20332269"/>
            <a:ext cx="673422" cy="821247"/>
          </a:xfrm>
          <a:custGeom>
            <a:avLst/>
            <a:gdLst/>
            <a:ahLst/>
            <a:cxnLst/>
            <a:rect r="r" b="b" t="t" l="l"/>
            <a:pathLst>
              <a:path h="821247" w="673422">
                <a:moveTo>
                  <a:pt x="0" y="0"/>
                </a:moveTo>
                <a:lnTo>
                  <a:pt x="673423" y="0"/>
                </a:lnTo>
                <a:lnTo>
                  <a:pt x="673423" y="821247"/>
                </a:lnTo>
                <a:lnTo>
                  <a:pt x="0" y="8212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1" id="81"/>
          <p:cNvGrpSpPr/>
          <p:nvPr/>
        </p:nvGrpSpPr>
        <p:grpSpPr>
          <a:xfrm rot="0">
            <a:off x="284277" y="72000"/>
            <a:ext cx="10292197" cy="2696765"/>
            <a:chOff x="0" y="0"/>
            <a:chExt cx="19429265" cy="5090863"/>
          </a:xfrm>
        </p:grpSpPr>
        <p:sp>
          <p:nvSpPr>
            <p:cNvPr name="Freeform 82" id="82"/>
            <p:cNvSpPr/>
            <p:nvPr/>
          </p:nvSpPr>
          <p:spPr>
            <a:xfrm flipH="false" flipV="false" rot="0">
              <a:off x="0" y="0"/>
              <a:ext cx="19429265" cy="5090863"/>
            </a:xfrm>
            <a:custGeom>
              <a:avLst/>
              <a:gdLst/>
              <a:ahLst/>
              <a:cxnLst/>
              <a:rect r="r" b="b" t="t" l="l"/>
              <a:pathLst>
                <a:path h="5090863" w="19429265">
                  <a:moveTo>
                    <a:pt x="0" y="0"/>
                  </a:moveTo>
                  <a:lnTo>
                    <a:pt x="19429265" y="0"/>
                  </a:lnTo>
                  <a:lnTo>
                    <a:pt x="19429265" y="5090863"/>
                  </a:lnTo>
                  <a:lnTo>
                    <a:pt x="0" y="5090863"/>
                  </a:lnTo>
                  <a:close/>
                </a:path>
              </a:pathLst>
            </a:custGeom>
            <a:solidFill>
              <a:srgbClr val="000000">
                <a:alpha val="0"/>
              </a:srgbClr>
            </a:solidFill>
          </p:spPr>
        </p:sp>
        <p:sp>
          <p:nvSpPr>
            <p:cNvPr name="TextBox 83" id="83"/>
            <p:cNvSpPr txBox="true"/>
            <p:nvPr/>
          </p:nvSpPr>
          <p:spPr>
            <a:xfrm>
              <a:off x="0" y="-190500"/>
              <a:ext cx="19429265" cy="5281363"/>
            </a:xfrm>
            <a:prstGeom prst="rect">
              <a:avLst/>
            </a:prstGeom>
          </p:spPr>
          <p:txBody>
            <a:bodyPr anchor="ctr" rtlCol="false" tIns="0" lIns="0" bIns="0" rIns="0"/>
            <a:lstStyle/>
            <a:p>
              <a:pPr algn="l">
                <a:lnSpc>
                  <a:spcPts val="5863"/>
                </a:lnSpc>
              </a:pPr>
              <a:r>
                <a:rPr lang="en-US" sz="3257" b="true">
                  <a:solidFill>
                    <a:srgbClr val="FFFFFF"/>
                  </a:solidFill>
                  <a:latin typeface="Glacial Indifference Bold"/>
                  <a:ea typeface="Glacial Indifference Bold"/>
                  <a:cs typeface="Glacial Indifference Bold"/>
                  <a:sym typeface="Glacial Indifference Bold"/>
                </a:rPr>
                <a:t>[Poster ID]</a:t>
              </a:r>
            </a:p>
            <a:p>
              <a:pPr algn="l">
                <a:lnSpc>
                  <a:spcPts val="5863"/>
                </a:lnSpc>
              </a:pPr>
              <a:r>
                <a:rPr lang="en-US" sz="3257" b="true">
                  <a:solidFill>
                    <a:srgbClr val="FFFFFF"/>
                  </a:solidFill>
                  <a:latin typeface="Glacial Indifference Bold"/>
                  <a:ea typeface="Glacial Indifference Bold"/>
                  <a:cs typeface="Glacial Indifference Bold"/>
                  <a:sym typeface="Glacial Indifference Bold"/>
                </a:rPr>
                <a:t>TITLE OF THE POSTER </a:t>
              </a:r>
            </a:p>
            <a:p>
              <a:pPr algn="l">
                <a:lnSpc>
                  <a:spcPts val="4264"/>
                </a:lnSpc>
              </a:pPr>
              <a:r>
                <a:rPr lang="en-US" sz="2368" b="true">
                  <a:solidFill>
                    <a:srgbClr val="FFFFFF"/>
                  </a:solidFill>
                  <a:latin typeface="Glacial Indifference Bold"/>
                  <a:ea typeface="Glacial Indifference Bold"/>
                  <a:cs typeface="Glacial Indifference Bold"/>
                  <a:sym typeface="Glacial Indifference Bold"/>
                </a:rPr>
                <a:t>[Authors name, Affiliation and Email]</a:t>
              </a:r>
            </a:p>
            <a:p>
              <a:pPr algn="l">
                <a:lnSpc>
                  <a:spcPts val="4264"/>
                </a:lnSpc>
              </a:pPr>
            </a:p>
          </p:txBody>
        </p:sp>
      </p:grpSp>
      <p:sp>
        <p:nvSpPr>
          <p:cNvPr name="TextBox 84" id="84"/>
          <p:cNvSpPr txBox="true"/>
          <p:nvPr/>
        </p:nvSpPr>
        <p:spPr>
          <a:xfrm rot="0">
            <a:off x="550107" y="4474560"/>
            <a:ext cx="4214740" cy="8806186"/>
          </a:xfrm>
          <a:prstGeom prst="rect">
            <a:avLst/>
          </a:prstGeom>
        </p:spPr>
        <p:txBody>
          <a:bodyPr anchor="t" rtlCol="false" tIns="0" lIns="0" bIns="0" rIns="0">
            <a:spAutoFit/>
          </a:bodyPr>
          <a:lstStyle/>
          <a:p>
            <a:pPr algn="l">
              <a:lnSpc>
                <a:spcPts val="2981"/>
              </a:lnSpc>
            </a:pPr>
            <a:r>
              <a:rPr lang="en-US" sz="2760">
                <a:solidFill>
                  <a:srgbClr val="700000"/>
                </a:solidFill>
                <a:latin typeface="Glacial Indifference"/>
                <a:ea typeface="Glacial Indifference"/>
                <a:cs typeface="Glacial Indifference"/>
                <a:sym typeface="Glacial Indifference"/>
              </a:rPr>
              <a:t>Introduction</a:t>
            </a:r>
          </a:p>
          <a:p>
            <a:pPr algn="l">
              <a:lnSpc>
                <a:spcPts val="2981"/>
              </a:lnSpc>
            </a:pPr>
          </a:p>
          <a:p>
            <a:pPr algn="l" marL="199862" indent="-99931" lvl="1">
              <a:lnSpc>
                <a:spcPts val="1789"/>
              </a:lnSpc>
              <a:buFont typeface="Arial"/>
              <a:buChar char="•"/>
            </a:pPr>
            <a:r>
              <a:rPr lang="en-US" sz="1656">
                <a:solidFill>
                  <a:srgbClr val="000000"/>
                </a:solidFill>
                <a:latin typeface="Glacial Indifference"/>
                <a:ea typeface="Glacial Indifference"/>
                <a:cs typeface="Glacial Indifference"/>
                <a:sym typeface="Glacial Indifference"/>
              </a:rPr>
              <a:t>The poster has to be in A1 size (59.4 x 84.1 centimeters)</a:t>
            </a:r>
          </a:p>
          <a:p>
            <a:pPr algn="l" marL="199862" indent="-99931" lvl="1">
              <a:lnSpc>
                <a:spcPts val="1789"/>
              </a:lnSpc>
              <a:buFont typeface="Arial"/>
              <a:buChar char="•"/>
            </a:pPr>
            <a:r>
              <a:rPr lang="en-US" sz="1656">
                <a:solidFill>
                  <a:srgbClr val="000000"/>
                </a:solidFill>
                <a:latin typeface="Glacial Indifference"/>
                <a:ea typeface="Glacial Indifference"/>
                <a:cs typeface="Glacial Indifference"/>
                <a:sym typeface="Glacial Indifference"/>
              </a:rPr>
              <a:t>Font in the main text should be more than 24. </a:t>
            </a:r>
          </a:p>
          <a:p>
            <a:pPr algn="l" marL="199862" indent="-99931" lvl="1">
              <a:lnSpc>
                <a:spcPts val="1789"/>
              </a:lnSpc>
              <a:buFont typeface="Arial"/>
              <a:buChar char="•"/>
            </a:pPr>
            <a:r>
              <a:rPr lang="en-US" sz="1656">
                <a:solidFill>
                  <a:srgbClr val="000000"/>
                </a:solidFill>
                <a:latin typeface="Glacial Indifference"/>
                <a:ea typeface="Glacial Indifference"/>
                <a:cs typeface="Glacial Indifference"/>
                <a:sym typeface="Glacial Indifference"/>
              </a:rPr>
              <a:t>Heading and sub heading should be more than 40.</a:t>
            </a:r>
          </a:p>
          <a:p>
            <a:pPr algn="l" marL="199862" indent="-99931" lvl="1">
              <a:lnSpc>
                <a:spcPts val="1789"/>
              </a:lnSpc>
              <a:buFont typeface="Arial"/>
              <a:buChar char="•"/>
            </a:pPr>
            <a:r>
              <a:rPr lang="en-US" sz="1656">
                <a:solidFill>
                  <a:srgbClr val="000000"/>
                </a:solidFill>
                <a:latin typeface="Glacial Indifference"/>
                <a:ea typeface="Glacial Indifference"/>
                <a:cs typeface="Glacial Indifference"/>
                <a:sym typeface="Glacial Indifference"/>
              </a:rPr>
              <a:t>You may follow multiple column or single column as per your convenience.</a:t>
            </a:r>
          </a:p>
          <a:p>
            <a:pPr algn="l">
              <a:lnSpc>
                <a:spcPts val="1789"/>
              </a:lnSpc>
            </a:pPr>
          </a:p>
          <a:p>
            <a:pPr algn="l">
              <a:lnSpc>
                <a:spcPts val="1789"/>
              </a:lnSpc>
            </a:pPr>
          </a:p>
          <a:p>
            <a:pPr algn="l">
              <a:lnSpc>
                <a:spcPts val="1789"/>
              </a:lnSpc>
            </a:pPr>
          </a:p>
          <a:p>
            <a:pPr algn="l">
              <a:lnSpc>
                <a:spcPts val="1789"/>
              </a:lnSpc>
            </a:pPr>
          </a:p>
          <a:p>
            <a:pPr algn="l">
              <a:lnSpc>
                <a:spcPts val="1789"/>
              </a:lnSpc>
            </a:pPr>
          </a:p>
          <a:p>
            <a:pPr algn="l">
              <a:lnSpc>
                <a:spcPts val="1789"/>
              </a:lnSpc>
            </a:pPr>
          </a:p>
          <a:p>
            <a:pPr algn="l" marL="333104" indent="-166552" lvl="1">
              <a:lnSpc>
                <a:spcPts val="2981"/>
              </a:lnSpc>
            </a:pPr>
            <a:r>
              <a:rPr lang="en-US" sz="2760">
                <a:solidFill>
                  <a:srgbClr val="700000"/>
                </a:solidFill>
                <a:latin typeface="Glacial Indifference"/>
                <a:ea typeface="Glacial Indifference"/>
                <a:cs typeface="Glacial Indifference"/>
                <a:sym typeface="Glacial Indifference"/>
              </a:rPr>
              <a:t>Objectives</a:t>
            </a:r>
          </a:p>
          <a:p>
            <a:pPr algn="l">
              <a:lnSpc>
                <a:spcPts val="2981"/>
              </a:lnSpc>
            </a:pPr>
          </a:p>
          <a:p>
            <a:pPr algn="l" marL="199862" indent="-99931" lvl="1">
              <a:lnSpc>
                <a:spcPts val="1789"/>
              </a:lnSpc>
              <a:buFont typeface="Arial"/>
              <a:buChar char="•"/>
            </a:pPr>
            <a:r>
              <a:rPr lang="en-US" sz="1656">
                <a:solidFill>
                  <a:srgbClr val="000000"/>
                </a:solidFill>
                <a:latin typeface="Glacial Indifference"/>
                <a:ea typeface="Glacial Indifference"/>
                <a:cs typeface="Glacial Indifference"/>
                <a:sym typeface="Glacial Indifference"/>
              </a:rPr>
              <a:t>A</a:t>
            </a:r>
          </a:p>
          <a:p>
            <a:pPr algn="l" marL="199862" indent="-99931" lvl="1">
              <a:lnSpc>
                <a:spcPts val="1789"/>
              </a:lnSpc>
              <a:buFont typeface="Arial"/>
              <a:buChar char="•"/>
            </a:pPr>
            <a:r>
              <a:rPr lang="en-US" sz="1656">
                <a:solidFill>
                  <a:srgbClr val="000000"/>
                </a:solidFill>
                <a:latin typeface="Glacial Indifference"/>
                <a:ea typeface="Glacial Indifference"/>
                <a:cs typeface="Glacial Indifference"/>
                <a:sym typeface="Glacial Indifference"/>
              </a:rPr>
              <a:t>B </a:t>
            </a:r>
          </a:p>
          <a:p>
            <a:pPr algn="l" marL="199862" indent="-99931" lvl="1">
              <a:lnSpc>
                <a:spcPts val="1789"/>
              </a:lnSpc>
              <a:buFont typeface="Arial"/>
              <a:buChar char="•"/>
            </a:pPr>
            <a:r>
              <a:rPr lang="en-US" sz="1656">
                <a:solidFill>
                  <a:srgbClr val="000000"/>
                </a:solidFill>
                <a:latin typeface="Glacial Indifference"/>
                <a:ea typeface="Glacial Indifference"/>
                <a:cs typeface="Glacial Indifference"/>
                <a:sym typeface="Glacial Indifference"/>
              </a:rPr>
              <a:t>C</a:t>
            </a:r>
          </a:p>
          <a:p>
            <a:pPr algn="l" marL="199862" indent="-99931" lvl="1">
              <a:lnSpc>
                <a:spcPts val="1789"/>
              </a:lnSpc>
            </a:pPr>
          </a:p>
          <a:p>
            <a:pPr algn="l">
              <a:lnSpc>
                <a:spcPts val="1789"/>
              </a:lnSpc>
            </a:pPr>
          </a:p>
          <a:p>
            <a:pPr algn="l">
              <a:lnSpc>
                <a:spcPts val="1789"/>
              </a:lnSpc>
            </a:pPr>
          </a:p>
          <a:p>
            <a:pPr algn="l">
              <a:lnSpc>
                <a:spcPts val="1789"/>
              </a:lnSpc>
            </a:pPr>
          </a:p>
          <a:p>
            <a:pPr algn="l">
              <a:lnSpc>
                <a:spcPts val="1789"/>
              </a:lnSpc>
            </a:pPr>
          </a:p>
          <a:p>
            <a:pPr algn="l">
              <a:lnSpc>
                <a:spcPts val="1789"/>
              </a:lnSpc>
            </a:pPr>
          </a:p>
          <a:p>
            <a:pPr algn="l">
              <a:lnSpc>
                <a:spcPts val="1789"/>
              </a:lnSpc>
            </a:pPr>
          </a:p>
          <a:p>
            <a:pPr algn="l">
              <a:lnSpc>
                <a:spcPts val="1789"/>
              </a:lnSpc>
            </a:pPr>
          </a:p>
          <a:p>
            <a:pPr algn="l" marL="199862" indent="-99931" lvl="1">
              <a:lnSpc>
                <a:spcPts val="1789"/>
              </a:lnSpc>
            </a:pPr>
          </a:p>
          <a:p>
            <a:pPr algn="l" marL="333104" indent="-166552" lvl="1">
              <a:lnSpc>
                <a:spcPts val="2981"/>
              </a:lnSpc>
            </a:pPr>
            <a:r>
              <a:rPr lang="en-US" sz="2760">
                <a:solidFill>
                  <a:srgbClr val="700000"/>
                </a:solidFill>
                <a:latin typeface="Glacial Indifference"/>
                <a:ea typeface="Glacial Indifference"/>
                <a:cs typeface="Glacial Indifference"/>
                <a:sym typeface="Glacial Indifference"/>
              </a:rPr>
              <a:t>Methodology</a:t>
            </a:r>
          </a:p>
          <a:p>
            <a:pPr algn="l">
              <a:lnSpc>
                <a:spcPts val="2981"/>
              </a:lnSpc>
            </a:pPr>
          </a:p>
          <a:p>
            <a:pPr algn="just" marL="199862" indent="-99931" lvl="1">
              <a:lnSpc>
                <a:spcPts val="1789"/>
              </a:lnSpc>
            </a:pPr>
            <a:r>
              <a:rPr lang="en-US" sz="1656">
                <a:solidFill>
                  <a:srgbClr val="000000"/>
                </a:solidFill>
                <a:latin typeface="Glacial Indifference"/>
                <a:ea typeface="Glacial Indifference"/>
                <a:cs typeface="Glacial Indifference"/>
                <a:sym typeface="Glacial Indifference"/>
              </a:rPr>
              <a:t>The system of methods and principles used for doing the work may represented using flow charts.</a:t>
            </a:r>
          </a:p>
          <a:p>
            <a:pPr algn="l" marL="199862" indent="-99931" lvl="1">
              <a:lnSpc>
                <a:spcPts val="1789"/>
              </a:lnSpc>
            </a:pPr>
          </a:p>
        </p:txBody>
      </p:sp>
      <p:sp>
        <p:nvSpPr>
          <p:cNvPr name="TextBox 85" id="85"/>
          <p:cNvSpPr txBox="true"/>
          <p:nvPr/>
        </p:nvSpPr>
        <p:spPr>
          <a:xfrm rot="0">
            <a:off x="5383972" y="4474560"/>
            <a:ext cx="4351789" cy="10826270"/>
          </a:xfrm>
          <a:prstGeom prst="rect">
            <a:avLst/>
          </a:prstGeom>
        </p:spPr>
        <p:txBody>
          <a:bodyPr anchor="t" rtlCol="false" tIns="0" lIns="0" bIns="0" rIns="0">
            <a:spAutoFit/>
          </a:bodyPr>
          <a:lstStyle/>
          <a:p>
            <a:pPr algn="l">
              <a:lnSpc>
                <a:spcPts val="3051"/>
              </a:lnSpc>
            </a:pPr>
            <a:r>
              <a:rPr lang="en-US" sz="2825">
                <a:solidFill>
                  <a:srgbClr val="700000"/>
                </a:solidFill>
                <a:latin typeface="Glacial Indifference"/>
                <a:ea typeface="Glacial Indifference"/>
                <a:cs typeface="Glacial Indifference"/>
                <a:sym typeface="Glacial Indifference"/>
              </a:rPr>
              <a:t>Major Findings</a:t>
            </a:r>
          </a:p>
          <a:p>
            <a:pPr algn="l">
              <a:lnSpc>
                <a:spcPts val="3051"/>
              </a:lnSpc>
            </a:pPr>
          </a:p>
          <a:p>
            <a:pPr algn="just">
              <a:lnSpc>
                <a:spcPts val="1830"/>
              </a:lnSpc>
            </a:pPr>
            <a:r>
              <a:rPr lang="en-US" sz="1695">
                <a:solidFill>
                  <a:srgbClr val="000000"/>
                </a:solidFill>
                <a:latin typeface="Glacial Indifference"/>
                <a:ea typeface="Glacial Indifference"/>
                <a:cs typeface="Glacial Indifference"/>
                <a:sym typeface="Glacial Indifference"/>
              </a:rPr>
              <a:t>The information they get or come to as the result of the investigation or research represented by pictures and graphs</a:t>
            </a: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3051"/>
              </a:lnSpc>
            </a:pPr>
          </a:p>
          <a:p>
            <a:pPr algn="l">
              <a:lnSpc>
                <a:spcPts val="3051"/>
              </a:lnSpc>
            </a:pPr>
          </a:p>
          <a:p>
            <a:pPr algn="l">
              <a:lnSpc>
                <a:spcPts val="3051"/>
              </a:lnSpc>
            </a:pPr>
          </a:p>
          <a:p>
            <a:pPr algn="l">
              <a:lnSpc>
                <a:spcPts val="3051"/>
              </a:lnSpc>
            </a:pPr>
          </a:p>
          <a:p>
            <a:pPr algn="l">
              <a:lnSpc>
                <a:spcPts val="3051"/>
              </a:lnSpc>
            </a:pPr>
          </a:p>
          <a:p>
            <a:pPr algn="l">
              <a:lnSpc>
                <a:spcPts val="3051"/>
              </a:lnSpc>
            </a:pPr>
          </a:p>
          <a:p>
            <a:pPr algn="l">
              <a:lnSpc>
                <a:spcPts val="3051"/>
              </a:lnSpc>
            </a:pPr>
          </a:p>
          <a:p>
            <a:pPr algn="l">
              <a:lnSpc>
                <a:spcPts val="3051"/>
              </a:lnSpc>
            </a:pPr>
          </a:p>
          <a:p>
            <a:pPr algn="l">
              <a:lnSpc>
                <a:spcPts val="3051"/>
              </a:lnSpc>
            </a:pPr>
          </a:p>
          <a:p>
            <a:pPr algn="l">
              <a:lnSpc>
                <a:spcPts val="3051"/>
              </a:lnSpc>
            </a:pPr>
          </a:p>
          <a:p>
            <a:pPr algn="l">
              <a:lnSpc>
                <a:spcPts val="3051"/>
              </a:lnSpc>
            </a:pPr>
          </a:p>
          <a:p>
            <a:pPr algn="l">
              <a:lnSpc>
                <a:spcPts val="3051"/>
              </a:lnSpc>
            </a:pPr>
          </a:p>
          <a:p>
            <a:pPr algn="l">
              <a:lnSpc>
                <a:spcPts val="3051"/>
              </a:lnSpc>
            </a:pPr>
          </a:p>
          <a:p>
            <a:pPr algn="l">
              <a:lnSpc>
                <a:spcPts val="3051"/>
              </a:lnSpc>
            </a:pPr>
            <a:r>
              <a:rPr lang="en-US" sz="2825">
                <a:solidFill>
                  <a:srgbClr val="700000"/>
                </a:solidFill>
                <a:latin typeface="Glacial Indifference"/>
                <a:ea typeface="Glacial Indifference"/>
                <a:cs typeface="Glacial Indifference"/>
                <a:sym typeface="Glacial Indifference"/>
              </a:rPr>
              <a:t>Discussions </a:t>
            </a:r>
          </a:p>
          <a:p>
            <a:pPr algn="l">
              <a:lnSpc>
                <a:spcPts val="3051"/>
              </a:lnSpc>
            </a:pPr>
          </a:p>
          <a:p>
            <a:pPr algn="just">
              <a:lnSpc>
                <a:spcPts val="1830"/>
              </a:lnSpc>
            </a:pPr>
            <a:r>
              <a:rPr lang="en-US" sz="1695">
                <a:solidFill>
                  <a:srgbClr val="000000"/>
                </a:solidFill>
                <a:latin typeface="Glacial Indifference"/>
                <a:ea typeface="Glacial Indifference"/>
                <a:cs typeface="Glacial Indifference"/>
                <a:sym typeface="Glacial Indifference"/>
              </a:rPr>
              <a:t>The perfect interpretation of your results using graphs or diagrams</a:t>
            </a:r>
          </a:p>
          <a:p>
            <a:pPr algn="l">
              <a:lnSpc>
                <a:spcPts val="1830"/>
              </a:lnSpc>
            </a:pPr>
          </a:p>
          <a:p>
            <a:pPr algn="l">
              <a:lnSpc>
                <a:spcPts val="1830"/>
              </a:lnSpc>
            </a:pPr>
          </a:p>
        </p:txBody>
      </p:sp>
      <p:sp>
        <p:nvSpPr>
          <p:cNvPr name="TextBox 86" id="86"/>
          <p:cNvSpPr txBox="true"/>
          <p:nvPr/>
        </p:nvSpPr>
        <p:spPr>
          <a:xfrm rot="0">
            <a:off x="10264648" y="4474560"/>
            <a:ext cx="4351789" cy="12121670"/>
          </a:xfrm>
          <a:prstGeom prst="rect">
            <a:avLst/>
          </a:prstGeom>
        </p:spPr>
        <p:txBody>
          <a:bodyPr anchor="t" rtlCol="false" tIns="0" lIns="0" bIns="0" rIns="0">
            <a:spAutoFit/>
          </a:bodyPr>
          <a:lstStyle/>
          <a:p>
            <a:pPr algn="l">
              <a:lnSpc>
                <a:spcPts val="3051"/>
              </a:lnSpc>
            </a:pPr>
            <a:r>
              <a:rPr lang="en-US" sz="2825">
                <a:solidFill>
                  <a:srgbClr val="700000"/>
                </a:solidFill>
                <a:latin typeface="Glacial Indifference"/>
                <a:ea typeface="Glacial Indifference"/>
                <a:cs typeface="Glacial Indifference"/>
                <a:sym typeface="Glacial Indifference"/>
              </a:rPr>
              <a:t>Conclusion</a:t>
            </a:r>
          </a:p>
          <a:p>
            <a:pPr algn="l">
              <a:lnSpc>
                <a:spcPts val="3051"/>
              </a:lnSpc>
            </a:pPr>
          </a:p>
          <a:p>
            <a:pPr algn="just">
              <a:lnSpc>
                <a:spcPts val="1830"/>
              </a:lnSpc>
            </a:pPr>
            <a:r>
              <a:rPr lang="en-US" sz="1695">
                <a:solidFill>
                  <a:srgbClr val="000000"/>
                </a:solidFill>
                <a:latin typeface="Glacial Indifference"/>
                <a:ea typeface="Glacial Indifference"/>
                <a:cs typeface="Glacial Indifference"/>
                <a:sym typeface="Glacial Indifference"/>
              </a:rPr>
              <a:t>A conclusion is the final piece of writing in the research, essay, or article that summarizes the entire work. The conclusion should restate your work, summarize the key supporting ideas you discussed throughout the work, and offer your final impression on the central idea.</a:t>
            </a:r>
          </a:p>
          <a:p>
            <a:pPr algn="just">
              <a:lnSpc>
                <a:spcPts val="1830"/>
              </a:lnSpc>
            </a:pPr>
          </a:p>
          <a:p>
            <a:pPr algn="just">
              <a:lnSpc>
                <a:spcPts val="1830"/>
              </a:lnSpc>
            </a:pPr>
          </a:p>
          <a:p>
            <a:pPr algn="just">
              <a:lnSpc>
                <a:spcPts val="1830"/>
              </a:lnSpc>
            </a:pPr>
          </a:p>
          <a:p>
            <a:pPr algn="just">
              <a:lnSpc>
                <a:spcPts val="1830"/>
              </a:lnSpc>
            </a:pPr>
          </a:p>
          <a:p>
            <a:pPr algn="just">
              <a:lnSpc>
                <a:spcPts val="1830"/>
              </a:lnSpc>
            </a:pPr>
          </a:p>
          <a:p>
            <a:pPr algn="just">
              <a:lnSpc>
                <a:spcPts val="1830"/>
              </a:lnSpc>
            </a:pPr>
          </a:p>
          <a:p>
            <a:pPr algn="just">
              <a:lnSpc>
                <a:spcPts val="1830"/>
              </a:lnSpc>
            </a:pPr>
          </a:p>
          <a:p>
            <a:pPr algn="just">
              <a:lnSpc>
                <a:spcPts val="1830"/>
              </a:lnSpc>
            </a:pPr>
          </a:p>
          <a:p>
            <a:pPr algn="just">
              <a:lnSpc>
                <a:spcPts val="1830"/>
              </a:lnSpc>
            </a:pPr>
          </a:p>
          <a:p>
            <a:pPr algn="just">
              <a:lnSpc>
                <a:spcPts val="1830"/>
              </a:lnSpc>
            </a:pPr>
          </a:p>
          <a:p>
            <a:pPr algn="just">
              <a:lnSpc>
                <a:spcPts val="1830"/>
              </a:lnSpc>
            </a:pPr>
          </a:p>
          <a:p>
            <a:pPr algn="just">
              <a:lnSpc>
                <a:spcPts val="1830"/>
              </a:lnSpc>
            </a:pPr>
          </a:p>
          <a:p>
            <a:pPr algn="just">
              <a:lnSpc>
                <a:spcPts val="1830"/>
              </a:lnSpc>
            </a:pPr>
          </a:p>
          <a:p>
            <a:pPr algn="just">
              <a:lnSpc>
                <a:spcPts val="1830"/>
              </a:lnSpc>
            </a:pPr>
          </a:p>
          <a:p>
            <a:pPr algn="l">
              <a:lnSpc>
                <a:spcPts val="3051"/>
              </a:lnSpc>
            </a:pPr>
            <a:r>
              <a:rPr lang="en-US" sz="2825">
                <a:solidFill>
                  <a:srgbClr val="700000"/>
                </a:solidFill>
                <a:latin typeface="Glacial Indifference"/>
                <a:ea typeface="Glacial Indifference"/>
                <a:cs typeface="Glacial Indifference"/>
                <a:sym typeface="Glacial Indifference"/>
              </a:rPr>
              <a:t>References</a:t>
            </a:r>
          </a:p>
          <a:p>
            <a:pPr algn="l">
              <a:lnSpc>
                <a:spcPts val="3051"/>
              </a:lnSpc>
            </a:pPr>
          </a:p>
          <a:p>
            <a:pPr algn="just">
              <a:lnSpc>
                <a:spcPts val="1830"/>
              </a:lnSpc>
            </a:pPr>
            <a:r>
              <a:rPr lang="en-US" sz="1695">
                <a:solidFill>
                  <a:srgbClr val="000000"/>
                </a:solidFill>
                <a:latin typeface="Glacial Indifference"/>
                <a:ea typeface="Glacial Indifference"/>
                <a:cs typeface="Glacial Indifference"/>
                <a:sym typeface="Glacial Indifference"/>
              </a:rPr>
              <a:t>Minimum of three and maximum of five references.</a:t>
            </a:r>
          </a:p>
          <a:p>
            <a:pPr algn="just">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1830"/>
              </a:lnSpc>
            </a:pPr>
          </a:p>
          <a:p>
            <a:pPr algn="l">
              <a:lnSpc>
                <a:spcPts val="3051"/>
              </a:lnSpc>
            </a:pPr>
            <a:r>
              <a:rPr lang="en-US" sz="2825">
                <a:solidFill>
                  <a:srgbClr val="700000"/>
                </a:solidFill>
                <a:latin typeface="Glacial Indifference"/>
                <a:ea typeface="Glacial Indifference"/>
                <a:cs typeface="Glacial Indifference"/>
                <a:sym typeface="Glacial Indifference"/>
              </a:rPr>
              <a:t>Recommendations</a:t>
            </a:r>
          </a:p>
          <a:p>
            <a:pPr algn="l">
              <a:lnSpc>
                <a:spcPts val="3051"/>
              </a:lnSpc>
            </a:pPr>
          </a:p>
          <a:p>
            <a:pPr algn="just">
              <a:lnSpc>
                <a:spcPts val="1830"/>
              </a:lnSpc>
            </a:pPr>
            <a:r>
              <a:rPr lang="en-US" sz="1695">
                <a:solidFill>
                  <a:srgbClr val="000000"/>
                </a:solidFill>
                <a:latin typeface="Glacial Indifference"/>
                <a:ea typeface="Glacial Indifference"/>
                <a:cs typeface="Glacial Indifference"/>
                <a:sym typeface="Glacial Indifference"/>
              </a:rPr>
              <a:t>A suggestion/s that something is suitable for a future purpose.</a:t>
            </a:r>
          </a:p>
          <a:p>
            <a:pPr algn="just">
              <a:lnSpc>
                <a:spcPts val="1830"/>
              </a:lnSpc>
            </a:pPr>
          </a:p>
          <a:p>
            <a:pPr algn="just">
              <a:lnSpc>
                <a:spcPts val="1830"/>
              </a:lnSpc>
            </a:pPr>
          </a:p>
        </p:txBody>
      </p:sp>
      <p:grpSp>
        <p:nvGrpSpPr>
          <p:cNvPr name="Group 87" id="87"/>
          <p:cNvGrpSpPr/>
          <p:nvPr/>
        </p:nvGrpSpPr>
        <p:grpSpPr>
          <a:xfrm rot="0">
            <a:off x="6003588" y="16196180"/>
            <a:ext cx="3157349" cy="2429231"/>
            <a:chOff x="0" y="0"/>
            <a:chExt cx="4209798" cy="3238975"/>
          </a:xfrm>
        </p:grpSpPr>
        <p:grpSp>
          <p:nvGrpSpPr>
            <p:cNvPr name="Group 88" id="88"/>
            <p:cNvGrpSpPr/>
            <p:nvPr/>
          </p:nvGrpSpPr>
          <p:grpSpPr>
            <a:xfrm rot="5400000">
              <a:off x="1774992" y="75903"/>
              <a:ext cx="1179687" cy="1027882"/>
              <a:chOff x="0" y="0"/>
              <a:chExt cx="1670231" cy="1455301"/>
            </a:xfrm>
          </p:grpSpPr>
          <p:sp>
            <p:nvSpPr>
              <p:cNvPr name="Freeform 89" id="89"/>
              <p:cNvSpPr/>
              <p:nvPr/>
            </p:nvSpPr>
            <p:spPr>
              <a:xfrm flipH="false" flipV="false" rot="0">
                <a:off x="8509" y="8509"/>
                <a:ext cx="1653286" cy="1438402"/>
              </a:xfrm>
              <a:custGeom>
                <a:avLst/>
                <a:gdLst/>
                <a:ahLst/>
                <a:cxnLst/>
                <a:rect r="r" b="b" t="t" l="l"/>
                <a:pathLst>
                  <a:path h="1438402" w="1653286">
                    <a:moveTo>
                      <a:pt x="0" y="719201"/>
                    </a:moveTo>
                    <a:lnTo>
                      <a:pt x="360045" y="0"/>
                    </a:lnTo>
                    <a:lnTo>
                      <a:pt x="1293114" y="0"/>
                    </a:lnTo>
                    <a:lnTo>
                      <a:pt x="1653286" y="719201"/>
                    </a:lnTo>
                    <a:lnTo>
                      <a:pt x="1293114" y="1438402"/>
                    </a:lnTo>
                    <a:lnTo>
                      <a:pt x="360045" y="1438402"/>
                    </a:lnTo>
                    <a:close/>
                  </a:path>
                </a:pathLst>
              </a:custGeom>
              <a:solidFill>
                <a:srgbClr val="ED7D31"/>
              </a:solidFill>
            </p:spPr>
          </p:sp>
          <p:sp>
            <p:nvSpPr>
              <p:cNvPr name="Freeform 90" id="90"/>
              <p:cNvSpPr/>
              <p:nvPr/>
            </p:nvSpPr>
            <p:spPr>
              <a:xfrm flipH="false" flipV="false" rot="0">
                <a:off x="-254" y="0"/>
                <a:ext cx="1670685" cy="1455420"/>
              </a:xfrm>
              <a:custGeom>
                <a:avLst/>
                <a:gdLst/>
                <a:ahLst/>
                <a:cxnLst/>
                <a:rect r="r" b="b" t="t" l="l"/>
                <a:pathLst>
                  <a:path h="1455420" w="1670685">
                    <a:moveTo>
                      <a:pt x="1143" y="723900"/>
                    </a:moveTo>
                    <a:lnTo>
                      <a:pt x="361315" y="4699"/>
                    </a:lnTo>
                    <a:cubicBezTo>
                      <a:pt x="362712" y="1778"/>
                      <a:pt x="365633" y="0"/>
                      <a:pt x="368935" y="0"/>
                    </a:cubicBezTo>
                    <a:lnTo>
                      <a:pt x="1302004" y="0"/>
                    </a:lnTo>
                    <a:cubicBezTo>
                      <a:pt x="1305179" y="0"/>
                      <a:pt x="1308100" y="1778"/>
                      <a:pt x="1309624" y="4699"/>
                    </a:cubicBezTo>
                    <a:lnTo>
                      <a:pt x="1669542" y="723900"/>
                    </a:lnTo>
                    <a:cubicBezTo>
                      <a:pt x="1670685" y="726313"/>
                      <a:pt x="1670685" y="729107"/>
                      <a:pt x="1669542" y="731520"/>
                    </a:cubicBezTo>
                    <a:lnTo>
                      <a:pt x="1309370" y="1450721"/>
                    </a:lnTo>
                    <a:cubicBezTo>
                      <a:pt x="1307973" y="1453642"/>
                      <a:pt x="1305052" y="1455420"/>
                      <a:pt x="1301750" y="1455420"/>
                    </a:cubicBezTo>
                    <a:lnTo>
                      <a:pt x="368808" y="1455420"/>
                    </a:lnTo>
                    <a:cubicBezTo>
                      <a:pt x="365633" y="1455420"/>
                      <a:pt x="362712" y="1453642"/>
                      <a:pt x="361188" y="1450721"/>
                    </a:cubicBezTo>
                    <a:lnTo>
                      <a:pt x="1143" y="731393"/>
                    </a:lnTo>
                    <a:cubicBezTo>
                      <a:pt x="0" y="728980"/>
                      <a:pt x="0" y="726186"/>
                      <a:pt x="1143" y="723773"/>
                    </a:cubicBezTo>
                    <a:moveTo>
                      <a:pt x="16256" y="731393"/>
                    </a:moveTo>
                    <a:lnTo>
                      <a:pt x="8636" y="727583"/>
                    </a:lnTo>
                    <a:lnTo>
                      <a:pt x="16256" y="723773"/>
                    </a:lnTo>
                    <a:lnTo>
                      <a:pt x="376428" y="1442974"/>
                    </a:lnTo>
                    <a:lnTo>
                      <a:pt x="368808" y="1446784"/>
                    </a:lnTo>
                    <a:lnTo>
                      <a:pt x="368808" y="1438275"/>
                    </a:lnTo>
                    <a:lnTo>
                      <a:pt x="1301877" y="1438275"/>
                    </a:lnTo>
                    <a:lnTo>
                      <a:pt x="1301877" y="1446784"/>
                    </a:lnTo>
                    <a:lnTo>
                      <a:pt x="1294257" y="1442974"/>
                    </a:lnTo>
                    <a:lnTo>
                      <a:pt x="1654429" y="723900"/>
                    </a:lnTo>
                    <a:lnTo>
                      <a:pt x="1662049" y="727710"/>
                    </a:lnTo>
                    <a:lnTo>
                      <a:pt x="1654429" y="731520"/>
                    </a:lnTo>
                    <a:lnTo>
                      <a:pt x="1294257" y="12319"/>
                    </a:lnTo>
                    <a:lnTo>
                      <a:pt x="1301877" y="8509"/>
                    </a:lnTo>
                    <a:lnTo>
                      <a:pt x="1301877" y="17018"/>
                    </a:lnTo>
                    <a:lnTo>
                      <a:pt x="368808" y="17018"/>
                    </a:lnTo>
                    <a:lnTo>
                      <a:pt x="368808" y="8509"/>
                    </a:lnTo>
                    <a:lnTo>
                      <a:pt x="376428" y="12319"/>
                    </a:lnTo>
                    <a:lnTo>
                      <a:pt x="16256" y="731393"/>
                    </a:lnTo>
                    <a:close/>
                  </a:path>
                </a:pathLst>
              </a:custGeom>
              <a:solidFill>
                <a:srgbClr val="FFFFFF"/>
              </a:solidFill>
            </p:spPr>
          </p:sp>
        </p:grpSp>
        <p:grpSp>
          <p:nvGrpSpPr>
            <p:cNvPr name="Group 91" id="91"/>
            <p:cNvGrpSpPr/>
            <p:nvPr/>
          </p:nvGrpSpPr>
          <p:grpSpPr>
            <a:xfrm rot="0">
              <a:off x="2009208" y="181971"/>
              <a:ext cx="711254" cy="815746"/>
              <a:chOff x="0" y="0"/>
              <a:chExt cx="1007011" cy="1154953"/>
            </a:xfrm>
          </p:grpSpPr>
          <p:sp>
            <p:nvSpPr>
              <p:cNvPr name="Freeform 92" id="92"/>
              <p:cNvSpPr/>
              <p:nvPr/>
            </p:nvSpPr>
            <p:spPr>
              <a:xfrm flipH="false" flipV="false" rot="0">
                <a:off x="0" y="0"/>
                <a:ext cx="1007011" cy="1154953"/>
              </a:xfrm>
              <a:custGeom>
                <a:avLst/>
                <a:gdLst/>
                <a:ahLst/>
                <a:cxnLst/>
                <a:rect r="r" b="b" t="t" l="l"/>
                <a:pathLst>
                  <a:path h="1154953" w="1007011">
                    <a:moveTo>
                      <a:pt x="0" y="0"/>
                    </a:moveTo>
                    <a:lnTo>
                      <a:pt x="1007011" y="0"/>
                    </a:lnTo>
                    <a:lnTo>
                      <a:pt x="1007011" y="1154953"/>
                    </a:lnTo>
                    <a:lnTo>
                      <a:pt x="0" y="1154953"/>
                    </a:lnTo>
                    <a:close/>
                  </a:path>
                </a:pathLst>
              </a:custGeom>
              <a:solidFill>
                <a:srgbClr val="000000">
                  <a:alpha val="0"/>
                </a:srgbClr>
              </a:solidFill>
            </p:spPr>
          </p:sp>
          <p:sp>
            <p:nvSpPr>
              <p:cNvPr name="TextBox 93" id="93"/>
              <p:cNvSpPr txBox="true"/>
              <p:nvPr/>
            </p:nvSpPr>
            <p:spPr>
              <a:xfrm>
                <a:off x="0" y="-28575"/>
                <a:ext cx="1007011" cy="1183528"/>
              </a:xfrm>
              <a:prstGeom prst="rect">
                <a:avLst/>
              </a:prstGeom>
            </p:spPr>
            <p:txBody>
              <a:bodyPr anchor="ctr" rtlCol="false" tIns="0" lIns="0" bIns="0" rIns="0"/>
              <a:lstStyle/>
              <a:p>
                <a:pPr algn="ctr">
                  <a:lnSpc>
                    <a:spcPts val="2974"/>
                  </a:lnSpc>
                </a:pPr>
                <a:r>
                  <a:rPr lang="en-US" sz="2754">
                    <a:solidFill>
                      <a:srgbClr val="FFFFFF"/>
                    </a:solidFill>
                    <a:latin typeface="Calibri (MS)"/>
                    <a:ea typeface="Calibri (MS)"/>
                    <a:cs typeface="Calibri (MS)"/>
                    <a:sym typeface="Calibri (MS)"/>
                  </a:rPr>
                  <a:t>P</a:t>
                </a:r>
              </a:p>
            </p:txBody>
          </p:sp>
        </p:grpSp>
        <p:grpSp>
          <p:nvGrpSpPr>
            <p:cNvPr name="Group 94" id="94"/>
            <p:cNvGrpSpPr/>
            <p:nvPr/>
          </p:nvGrpSpPr>
          <p:grpSpPr>
            <a:xfrm rot="0">
              <a:off x="2900635" y="236535"/>
              <a:ext cx="1309164" cy="706617"/>
              <a:chOff x="0" y="0"/>
              <a:chExt cx="1853547" cy="1000445"/>
            </a:xfrm>
          </p:grpSpPr>
          <p:sp>
            <p:nvSpPr>
              <p:cNvPr name="Freeform 95" id="95"/>
              <p:cNvSpPr/>
              <p:nvPr/>
            </p:nvSpPr>
            <p:spPr>
              <a:xfrm flipH="false" flipV="false" rot="0">
                <a:off x="0" y="0"/>
                <a:ext cx="1853547" cy="1000445"/>
              </a:xfrm>
              <a:custGeom>
                <a:avLst/>
                <a:gdLst/>
                <a:ahLst/>
                <a:cxnLst/>
                <a:rect r="r" b="b" t="t" l="l"/>
                <a:pathLst>
                  <a:path h="1000445" w="1853547">
                    <a:moveTo>
                      <a:pt x="0" y="0"/>
                    </a:moveTo>
                    <a:lnTo>
                      <a:pt x="1853547" y="0"/>
                    </a:lnTo>
                    <a:lnTo>
                      <a:pt x="1853547" y="1000445"/>
                    </a:lnTo>
                    <a:lnTo>
                      <a:pt x="0" y="1000445"/>
                    </a:lnTo>
                    <a:close/>
                  </a:path>
                </a:pathLst>
              </a:custGeom>
              <a:solidFill>
                <a:srgbClr val="000000">
                  <a:alpha val="0"/>
                </a:srgbClr>
              </a:solidFill>
            </p:spPr>
          </p:sp>
          <p:sp>
            <p:nvSpPr>
              <p:cNvPr name="TextBox 96" id="96"/>
              <p:cNvSpPr txBox="true"/>
              <p:nvPr/>
            </p:nvSpPr>
            <p:spPr>
              <a:xfrm>
                <a:off x="0" y="-9525"/>
                <a:ext cx="1853547" cy="1009970"/>
              </a:xfrm>
              <a:prstGeom prst="rect">
                <a:avLst/>
              </a:prstGeom>
            </p:spPr>
            <p:txBody>
              <a:bodyPr anchor="ctr" rtlCol="false" tIns="0" lIns="0" bIns="0" rIns="0"/>
              <a:lstStyle/>
              <a:p>
                <a:pPr algn="l">
                  <a:lnSpc>
                    <a:spcPts val="2593"/>
                  </a:lnSpc>
                </a:pPr>
                <a:r>
                  <a:rPr lang="en-US" sz="2401">
                    <a:solidFill>
                      <a:srgbClr val="000000"/>
                    </a:solidFill>
                    <a:latin typeface="Calibri (MS)"/>
                    <a:ea typeface="Calibri (MS)"/>
                    <a:cs typeface="Calibri (MS)"/>
                    <a:sym typeface="Calibri (MS)"/>
                  </a:rPr>
                  <a:t>1</a:t>
                </a:r>
              </a:p>
            </p:txBody>
          </p:sp>
        </p:grpSp>
        <p:grpSp>
          <p:nvGrpSpPr>
            <p:cNvPr name="Group 97" id="97"/>
            <p:cNvGrpSpPr/>
            <p:nvPr/>
          </p:nvGrpSpPr>
          <p:grpSpPr>
            <a:xfrm rot="5400000">
              <a:off x="677795" y="75903"/>
              <a:ext cx="1179687" cy="1027882"/>
              <a:chOff x="0" y="0"/>
              <a:chExt cx="1670231" cy="1455301"/>
            </a:xfrm>
          </p:grpSpPr>
          <p:sp>
            <p:nvSpPr>
              <p:cNvPr name="Freeform 98" id="98"/>
              <p:cNvSpPr/>
              <p:nvPr/>
            </p:nvSpPr>
            <p:spPr>
              <a:xfrm flipH="false" flipV="false" rot="0">
                <a:off x="8509" y="8509"/>
                <a:ext cx="1653286" cy="1438402"/>
              </a:xfrm>
              <a:custGeom>
                <a:avLst/>
                <a:gdLst/>
                <a:ahLst/>
                <a:cxnLst/>
                <a:rect r="r" b="b" t="t" l="l"/>
                <a:pathLst>
                  <a:path h="1438402" w="1653286">
                    <a:moveTo>
                      <a:pt x="0" y="719201"/>
                    </a:moveTo>
                    <a:lnTo>
                      <a:pt x="360045" y="0"/>
                    </a:lnTo>
                    <a:lnTo>
                      <a:pt x="1293114" y="0"/>
                    </a:lnTo>
                    <a:lnTo>
                      <a:pt x="1653286" y="719201"/>
                    </a:lnTo>
                    <a:lnTo>
                      <a:pt x="1293114" y="1438402"/>
                    </a:lnTo>
                    <a:lnTo>
                      <a:pt x="360045" y="1438402"/>
                    </a:lnTo>
                    <a:close/>
                  </a:path>
                </a:pathLst>
              </a:custGeom>
              <a:solidFill>
                <a:srgbClr val="A5A5A5"/>
              </a:solidFill>
            </p:spPr>
          </p:sp>
          <p:sp>
            <p:nvSpPr>
              <p:cNvPr name="Freeform 99" id="99"/>
              <p:cNvSpPr/>
              <p:nvPr/>
            </p:nvSpPr>
            <p:spPr>
              <a:xfrm flipH="false" flipV="false" rot="0">
                <a:off x="-254" y="0"/>
                <a:ext cx="1670685" cy="1455420"/>
              </a:xfrm>
              <a:custGeom>
                <a:avLst/>
                <a:gdLst/>
                <a:ahLst/>
                <a:cxnLst/>
                <a:rect r="r" b="b" t="t" l="l"/>
                <a:pathLst>
                  <a:path h="1455420" w="1670685">
                    <a:moveTo>
                      <a:pt x="1143" y="723900"/>
                    </a:moveTo>
                    <a:lnTo>
                      <a:pt x="361315" y="4699"/>
                    </a:lnTo>
                    <a:cubicBezTo>
                      <a:pt x="362712" y="1778"/>
                      <a:pt x="365633" y="0"/>
                      <a:pt x="368935" y="0"/>
                    </a:cubicBezTo>
                    <a:lnTo>
                      <a:pt x="1302004" y="0"/>
                    </a:lnTo>
                    <a:cubicBezTo>
                      <a:pt x="1305179" y="0"/>
                      <a:pt x="1308100" y="1778"/>
                      <a:pt x="1309624" y="4699"/>
                    </a:cubicBezTo>
                    <a:lnTo>
                      <a:pt x="1669542" y="723900"/>
                    </a:lnTo>
                    <a:cubicBezTo>
                      <a:pt x="1670685" y="726313"/>
                      <a:pt x="1670685" y="729107"/>
                      <a:pt x="1669542" y="731520"/>
                    </a:cubicBezTo>
                    <a:lnTo>
                      <a:pt x="1309370" y="1450721"/>
                    </a:lnTo>
                    <a:cubicBezTo>
                      <a:pt x="1307973" y="1453642"/>
                      <a:pt x="1305052" y="1455420"/>
                      <a:pt x="1301750" y="1455420"/>
                    </a:cubicBezTo>
                    <a:lnTo>
                      <a:pt x="368808" y="1455420"/>
                    </a:lnTo>
                    <a:cubicBezTo>
                      <a:pt x="365633" y="1455420"/>
                      <a:pt x="362712" y="1453642"/>
                      <a:pt x="361188" y="1450721"/>
                    </a:cubicBezTo>
                    <a:lnTo>
                      <a:pt x="1143" y="731393"/>
                    </a:lnTo>
                    <a:cubicBezTo>
                      <a:pt x="0" y="728980"/>
                      <a:pt x="0" y="726186"/>
                      <a:pt x="1143" y="723773"/>
                    </a:cubicBezTo>
                    <a:moveTo>
                      <a:pt x="16256" y="731393"/>
                    </a:moveTo>
                    <a:lnTo>
                      <a:pt x="8636" y="727583"/>
                    </a:lnTo>
                    <a:lnTo>
                      <a:pt x="16256" y="723773"/>
                    </a:lnTo>
                    <a:lnTo>
                      <a:pt x="376428" y="1442974"/>
                    </a:lnTo>
                    <a:lnTo>
                      <a:pt x="368808" y="1446784"/>
                    </a:lnTo>
                    <a:lnTo>
                      <a:pt x="368808" y="1438275"/>
                    </a:lnTo>
                    <a:lnTo>
                      <a:pt x="1301877" y="1438275"/>
                    </a:lnTo>
                    <a:lnTo>
                      <a:pt x="1301877" y="1446784"/>
                    </a:lnTo>
                    <a:lnTo>
                      <a:pt x="1294257" y="1442974"/>
                    </a:lnTo>
                    <a:lnTo>
                      <a:pt x="1654429" y="723900"/>
                    </a:lnTo>
                    <a:lnTo>
                      <a:pt x="1662049" y="727710"/>
                    </a:lnTo>
                    <a:lnTo>
                      <a:pt x="1654429" y="731520"/>
                    </a:lnTo>
                    <a:lnTo>
                      <a:pt x="1294257" y="12319"/>
                    </a:lnTo>
                    <a:lnTo>
                      <a:pt x="1301877" y="8509"/>
                    </a:lnTo>
                    <a:lnTo>
                      <a:pt x="1301877" y="17018"/>
                    </a:lnTo>
                    <a:lnTo>
                      <a:pt x="368808" y="17018"/>
                    </a:lnTo>
                    <a:lnTo>
                      <a:pt x="368808" y="8509"/>
                    </a:lnTo>
                    <a:lnTo>
                      <a:pt x="376428" y="12319"/>
                    </a:lnTo>
                    <a:lnTo>
                      <a:pt x="16256" y="731393"/>
                    </a:lnTo>
                    <a:close/>
                  </a:path>
                </a:pathLst>
              </a:custGeom>
              <a:solidFill>
                <a:srgbClr val="FFFFFF"/>
              </a:solidFill>
            </p:spPr>
          </p:sp>
        </p:grpSp>
        <p:grpSp>
          <p:nvGrpSpPr>
            <p:cNvPr name="Group 100" id="100"/>
            <p:cNvGrpSpPr/>
            <p:nvPr/>
          </p:nvGrpSpPr>
          <p:grpSpPr>
            <a:xfrm rot="5400000">
              <a:off x="1224291" y="1067069"/>
              <a:ext cx="1179687" cy="1027882"/>
              <a:chOff x="0" y="0"/>
              <a:chExt cx="1670231" cy="1455301"/>
            </a:xfrm>
          </p:grpSpPr>
          <p:sp>
            <p:nvSpPr>
              <p:cNvPr name="Freeform 101" id="101"/>
              <p:cNvSpPr/>
              <p:nvPr/>
            </p:nvSpPr>
            <p:spPr>
              <a:xfrm flipH="false" flipV="false" rot="0">
                <a:off x="8509" y="8509"/>
                <a:ext cx="1653286" cy="1438402"/>
              </a:xfrm>
              <a:custGeom>
                <a:avLst/>
                <a:gdLst/>
                <a:ahLst/>
                <a:cxnLst/>
                <a:rect r="r" b="b" t="t" l="l"/>
                <a:pathLst>
                  <a:path h="1438402" w="1653286">
                    <a:moveTo>
                      <a:pt x="0" y="719201"/>
                    </a:moveTo>
                    <a:lnTo>
                      <a:pt x="360045" y="0"/>
                    </a:lnTo>
                    <a:lnTo>
                      <a:pt x="1293114" y="0"/>
                    </a:lnTo>
                    <a:lnTo>
                      <a:pt x="1653286" y="719201"/>
                    </a:lnTo>
                    <a:lnTo>
                      <a:pt x="1293114" y="1438402"/>
                    </a:lnTo>
                    <a:lnTo>
                      <a:pt x="360045" y="1438402"/>
                    </a:lnTo>
                    <a:close/>
                  </a:path>
                </a:pathLst>
              </a:custGeom>
              <a:solidFill>
                <a:srgbClr val="FFC000"/>
              </a:solidFill>
            </p:spPr>
          </p:sp>
          <p:sp>
            <p:nvSpPr>
              <p:cNvPr name="Freeform 102" id="102"/>
              <p:cNvSpPr/>
              <p:nvPr/>
            </p:nvSpPr>
            <p:spPr>
              <a:xfrm flipH="false" flipV="false" rot="0">
                <a:off x="-254" y="0"/>
                <a:ext cx="1670685" cy="1455420"/>
              </a:xfrm>
              <a:custGeom>
                <a:avLst/>
                <a:gdLst/>
                <a:ahLst/>
                <a:cxnLst/>
                <a:rect r="r" b="b" t="t" l="l"/>
                <a:pathLst>
                  <a:path h="1455420" w="1670685">
                    <a:moveTo>
                      <a:pt x="1143" y="723900"/>
                    </a:moveTo>
                    <a:lnTo>
                      <a:pt x="361315" y="4699"/>
                    </a:lnTo>
                    <a:cubicBezTo>
                      <a:pt x="362712" y="1778"/>
                      <a:pt x="365633" y="0"/>
                      <a:pt x="368935" y="0"/>
                    </a:cubicBezTo>
                    <a:lnTo>
                      <a:pt x="1302004" y="0"/>
                    </a:lnTo>
                    <a:cubicBezTo>
                      <a:pt x="1305179" y="0"/>
                      <a:pt x="1308100" y="1778"/>
                      <a:pt x="1309624" y="4699"/>
                    </a:cubicBezTo>
                    <a:lnTo>
                      <a:pt x="1669542" y="723900"/>
                    </a:lnTo>
                    <a:cubicBezTo>
                      <a:pt x="1670685" y="726313"/>
                      <a:pt x="1670685" y="729107"/>
                      <a:pt x="1669542" y="731520"/>
                    </a:cubicBezTo>
                    <a:lnTo>
                      <a:pt x="1309370" y="1450721"/>
                    </a:lnTo>
                    <a:cubicBezTo>
                      <a:pt x="1307973" y="1453642"/>
                      <a:pt x="1305052" y="1455420"/>
                      <a:pt x="1301750" y="1455420"/>
                    </a:cubicBezTo>
                    <a:lnTo>
                      <a:pt x="368808" y="1455420"/>
                    </a:lnTo>
                    <a:cubicBezTo>
                      <a:pt x="365633" y="1455420"/>
                      <a:pt x="362712" y="1453642"/>
                      <a:pt x="361188" y="1450721"/>
                    </a:cubicBezTo>
                    <a:lnTo>
                      <a:pt x="1143" y="731393"/>
                    </a:lnTo>
                    <a:cubicBezTo>
                      <a:pt x="0" y="728980"/>
                      <a:pt x="0" y="726186"/>
                      <a:pt x="1143" y="723773"/>
                    </a:cubicBezTo>
                    <a:moveTo>
                      <a:pt x="16256" y="731393"/>
                    </a:moveTo>
                    <a:lnTo>
                      <a:pt x="8636" y="727583"/>
                    </a:lnTo>
                    <a:lnTo>
                      <a:pt x="16256" y="723773"/>
                    </a:lnTo>
                    <a:lnTo>
                      <a:pt x="376428" y="1442974"/>
                    </a:lnTo>
                    <a:lnTo>
                      <a:pt x="368808" y="1446784"/>
                    </a:lnTo>
                    <a:lnTo>
                      <a:pt x="368808" y="1438275"/>
                    </a:lnTo>
                    <a:lnTo>
                      <a:pt x="1301877" y="1438275"/>
                    </a:lnTo>
                    <a:lnTo>
                      <a:pt x="1301877" y="1446784"/>
                    </a:lnTo>
                    <a:lnTo>
                      <a:pt x="1294257" y="1442974"/>
                    </a:lnTo>
                    <a:lnTo>
                      <a:pt x="1654429" y="723900"/>
                    </a:lnTo>
                    <a:lnTo>
                      <a:pt x="1662049" y="727710"/>
                    </a:lnTo>
                    <a:lnTo>
                      <a:pt x="1654429" y="731520"/>
                    </a:lnTo>
                    <a:lnTo>
                      <a:pt x="1294257" y="12319"/>
                    </a:lnTo>
                    <a:lnTo>
                      <a:pt x="1301877" y="8509"/>
                    </a:lnTo>
                    <a:lnTo>
                      <a:pt x="1301877" y="17018"/>
                    </a:lnTo>
                    <a:lnTo>
                      <a:pt x="368808" y="17018"/>
                    </a:lnTo>
                    <a:lnTo>
                      <a:pt x="368808" y="8509"/>
                    </a:lnTo>
                    <a:lnTo>
                      <a:pt x="376428" y="12319"/>
                    </a:lnTo>
                    <a:lnTo>
                      <a:pt x="16256" y="731393"/>
                    </a:lnTo>
                    <a:close/>
                  </a:path>
                </a:pathLst>
              </a:custGeom>
              <a:solidFill>
                <a:srgbClr val="FFFFFF"/>
              </a:solidFill>
            </p:spPr>
          </p:sp>
        </p:grpSp>
        <p:grpSp>
          <p:nvGrpSpPr>
            <p:cNvPr name="Group 103" id="103"/>
            <p:cNvGrpSpPr/>
            <p:nvPr/>
          </p:nvGrpSpPr>
          <p:grpSpPr>
            <a:xfrm rot="0">
              <a:off x="1458507" y="1173138"/>
              <a:ext cx="711254" cy="815746"/>
              <a:chOff x="0" y="0"/>
              <a:chExt cx="1007011" cy="1154953"/>
            </a:xfrm>
          </p:grpSpPr>
          <p:sp>
            <p:nvSpPr>
              <p:cNvPr name="Freeform 104" id="104"/>
              <p:cNvSpPr/>
              <p:nvPr/>
            </p:nvSpPr>
            <p:spPr>
              <a:xfrm flipH="false" flipV="false" rot="0">
                <a:off x="0" y="0"/>
                <a:ext cx="1007011" cy="1154953"/>
              </a:xfrm>
              <a:custGeom>
                <a:avLst/>
                <a:gdLst/>
                <a:ahLst/>
                <a:cxnLst/>
                <a:rect r="r" b="b" t="t" l="l"/>
                <a:pathLst>
                  <a:path h="1154953" w="1007011">
                    <a:moveTo>
                      <a:pt x="0" y="0"/>
                    </a:moveTo>
                    <a:lnTo>
                      <a:pt x="1007011" y="0"/>
                    </a:lnTo>
                    <a:lnTo>
                      <a:pt x="1007011" y="1154953"/>
                    </a:lnTo>
                    <a:lnTo>
                      <a:pt x="0" y="1154953"/>
                    </a:lnTo>
                    <a:close/>
                  </a:path>
                </a:pathLst>
              </a:custGeom>
              <a:solidFill>
                <a:srgbClr val="000000">
                  <a:alpha val="0"/>
                </a:srgbClr>
              </a:solidFill>
            </p:spPr>
          </p:sp>
          <p:sp>
            <p:nvSpPr>
              <p:cNvPr name="TextBox 105" id="105"/>
              <p:cNvSpPr txBox="true"/>
              <p:nvPr/>
            </p:nvSpPr>
            <p:spPr>
              <a:xfrm>
                <a:off x="0" y="-28575"/>
                <a:ext cx="1007011" cy="1183528"/>
              </a:xfrm>
              <a:prstGeom prst="rect">
                <a:avLst/>
              </a:prstGeom>
            </p:spPr>
            <p:txBody>
              <a:bodyPr anchor="ctr" rtlCol="false" tIns="0" lIns="0" bIns="0" rIns="0"/>
              <a:lstStyle/>
              <a:p>
                <a:pPr algn="ctr">
                  <a:lnSpc>
                    <a:spcPts val="2974"/>
                  </a:lnSpc>
                </a:pPr>
                <a:r>
                  <a:rPr lang="en-US" sz="2754">
                    <a:solidFill>
                      <a:srgbClr val="FFFFFF"/>
                    </a:solidFill>
                    <a:latin typeface="Calibri (MS)"/>
                    <a:ea typeface="Calibri (MS)"/>
                    <a:cs typeface="Calibri (MS)"/>
                    <a:sym typeface="Calibri (MS)"/>
                  </a:rPr>
                  <a:t>Q</a:t>
                </a:r>
              </a:p>
            </p:txBody>
          </p:sp>
        </p:grpSp>
        <p:grpSp>
          <p:nvGrpSpPr>
            <p:cNvPr name="Group 106" id="106"/>
            <p:cNvGrpSpPr/>
            <p:nvPr/>
          </p:nvGrpSpPr>
          <p:grpSpPr>
            <a:xfrm rot="0">
              <a:off x="0" y="1227703"/>
              <a:ext cx="1267126" cy="706617"/>
              <a:chOff x="0" y="0"/>
              <a:chExt cx="1794028" cy="1000445"/>
            </a:xfrm>
          </p:grpSpPr>
          <p:sp>
            <p:nvSpPr>
              <p:cNvPr name="Freeform 107" id="107"/>
              <p:cNvSpPr/>
              <p:nvPr/>
            </p:nvSpPr>
            <p:spPr>
              <a:xfrm flipH="false" flipV="false" rot="0">
                <a:off x="0" y="0"/>
                <a:ext cx="1794028" cy="1000445"/>
              </a:xfrm>
              <a:custGeom>
                <a:avLst/>
                <a:gdLst/>
                <a:ahLst/>
                <a:cxnLst/>
                <a:rect r="r" b="b" t="t" l="l"/>
                <a:pathLst>
                  <a:path h="1000445" w="1794028">
                    <a:moveTo>
                      <a:pt x="0" y="0"/>
                    </a:moveTo>
                    <a:lnTo>
                      <a:pt x="1794028" y="0"/>
                    </a:lnTo>
                    <a:lnTo>
                      <a:pt x="1794028" y="1000445"/>
                    </a:lnTo>
                    <a:lnTo>
                      <a:pt x="0" y="1000445"/>
                    </a:lnTo>
                    <a:close/>
                  </a:path>
                </a:pathLst>
              </a:custGeom>
              <a:solidFill>
                <a:srgbClr val="000000">
                  <a:alpha val="0"/>
                </a:srgbClr>
              </a:solidFill>
            </p:spPr>
          </p:sp>
          <p:sp>
            <p:nvSpPr>
              <p:cNvPr name="TextBox 108" id="108"/>
              <p:cNvSpPr txBox="true"/>
              <p:nvPr/>
            </p:nvSpPr>
            <p:spPr>
              <a:xfrm>
                <a:off x="0" y="-9525"/>
                <a:ext cx="1794028" cy="1009970"/>
              </a:xfrm>
              <a:prstGeom prst="rect">
                <a:avLst/>
              </a:prstGeom>
            </p:spPr>
            <p:txBody>
              <a:bodyPr anchor="ctr" rtlCol="false" tIns="0" lIns="0" bIns="0" rIns="0"/>
              <a:lstStyle/>
              <a:p>
                <a:pPr algn="r">
                  <a:lnSpc>
                    <a:spcPts val="2593"/>
                  </a:lnSpc>
                </a:pPr>
                <a:r>
                  <a:rPr lang="en-US" sz="2401">
                    <a:solidFill>
                      <a:srgbClr val="000000"/>
                    </a:solidFill>
                    <a:latin typeface="Calibri (MS)"/>
                    <a:ea typeface="Calibri (MS)"/>
                    <a:cs typeface="Calibri (MS)"/>
                    <a:sym typeface="Calibri (MS)"/>
                  </a:rPr>
                  <a:t>2</a:t>
                </a:r>
              </a:p>
            </p:txBody>
          </p:sp>
        </p:grpSp>
        <p:grpSp>
          <p:nvGrpSpPr>
            <p:cNvPr name="Group 109" id="109"/>
            <p:cNvGrpSpPr/>
            <p:nvPr/>
          </p:nvGrpSpPr>
          <p:grpSpPr>
            <a:xfrm rot="5400000">
              <a:off x="2321488" y="1067069"/>
              <a:ext cx="1179687" cy="1027882"/>
              <a:chOff x="0" y="0"/>
              <a:chExt cx="1670231" cy="1455301"/>
            </a:xfrm>
          </p:grpSpPr>
          <p:sp>
            <p:nvSpPr>
              <p:cNvPr name="Freeform 110" id="110"/>
              <p:cNvSpPr/>
              <p:nvPr/>
            </p:nvSpPr>
            <p:spPr>
              <a:xfrm flipH="false" flipV="false" rot="0">
                <a:off x="8509" y="8509"/>
                <a:ext cx="1653286" cy="1438402"/>
              </a:xfrm>
              <a:custGeom>
                <a:avLst/>
                <a:gdLst/>
                <a:ahLst/>
                <a:cxnLst/>
                <a:rect r="r" b="b" t="t" l="l"/>
                <a:pathLst>
                  <a:path h="1438402" w="1653286">
                    <a:moveTo>
                      <a:pt x="0" y="719201"/>
                    </a:moveTo>
                    <a:lnTo>
                      <a:pt x="360045" y="0"/>
                    </a:lnTo>
                    <a:lnTo>
                      <a:pt x="1293114" y="0"/>
                    </a:lnTo>
                    <a:lnTo>
                      <a:pt x="1653286" y="719201"/>
                    </a:lnTo>
                    <a:lnTo>
                      <a:pt x="1293114" y="1438402"/>
                    </a:lnTo>
                    <a:lnTo>
                      <a:pt x="360045" y="1438402"/>
                    </a:lnTo>
                    <a:close/>
                  </a:path>
                </a:pathLst>
              </a:custGeom>
              <a:solidFill>
                <a:srgbClr val="4472C4"/>
              </a:solidFill>
            </p:spPr>
          </p:sp>
          <p:sp>
            <p:nvSpPr>
              <p:cNvPr name="Freeform 111" id="111"/>
              <p:cNvSpPr/>
              <p:nvPr/>
            </p:nvSpPr>
            <p:spPr>
              <a:xfrm flipH="false" flipV="false" rot="0">
                <a:off x="-254" y="0"/>
                <a:ext cx="1670685" cy="1455420"/>
              </a:xfrm>
              <a:custGeom>
                <a:avLst/>
                <a:gdLst/>
                <a:ahLst/>
                <a:cxnLst/>
                <a:rect r="r" b="b" t="t" l="l"/>
                <a:pathLst>
                  <a:path h="1455420" w="1670685">
                    <a:moveTo>
                      <a:pt x="1143" y="723900"/>
                    </a:moveTo>
                    <a:lnTo>
                      <a:pt x="361315" y="4699"/>
                    </a:lnTo>
                    <a:cubicBezTo>
                      <a:pt x="362712" y="1778"/>
                      <a:pt x="365633" y="0"/>
                      <a:pt x="368935" y="0"/>
                    </a:cubicBezTo>
                    <a:lnTo>
                      <a:pt x="1302004" y="0"/>
                    </a:lnTo>
                    <a:cubicBezTo>
                      <a:pt x="1305179" y="0"/>
                      <a:pt x="1308100" y="1778"/>
                      <a:pt x="1309624" y="4699"/>
                    </a:cubicBezTo>
                    <a:lnTo>
                      <a:pt x="1669542" y="723900"/>
                    </a:lnTo>
                    <a:cubicBezTo>
                      <a:pt x="1670685" y="726313"/>
                      <a:pt x="1670685" y="729107"/>
                      <a:pt x="1669542" y="731520"/>
                    </a:cubicBezTo>
                    <a:lnTo>
                      <a:pt x="1309370" y="1450721"/>
                    </a:lnTo>
                    <a:cubicBezTo>
                      <a:pt x="1307973" y="1453642"/>
                      <a:pt x="1305052" y="1455420"/>
                      <a:pt x="1301750" y="1455420"/>
                    </a:cubicBezTo>
                    <a:lnTo>
                      <a:pt x="368808" y="1455420"/>
                    </a:lnTo>
                    <a:cubicBezTo>
                      <a:pt x="365633" y="1455420"/>
                      <a:pt x="362712" y="1453642"/>
                      <a:pt x="361188" y="1450721"/>
                    </a:cubicBezTo>
                    <a:lnTo>
                      <a:pt x="1143" y="731393"/>
                    </a:lnTo>
                    <a:cubicBezTo>
                      <a:pt x="0" y="728980"/>
                      <a:pt x="0" y="726186"/>
                      <a:pt x="1143" y="723773"/>
                    </a:cubicBezTo>
                    <a:moveTo>
                      <a:pt x="16256" y="731393"/>
                    </a:moveTo>
                    <a:lnTo>
                      <a:pt x="8636" y="727583"/>
                    </a:lnTo>
                    <a:lnTo>
                      <a:pt x="16256" y="723773"/>
                    </a:lnTo>
                    <a:lnTo>
                      <a:pt x="376428" y="1442974"/>
                    </a:lnTo>
                    <a:lnTo>
                      <a:pt x="368808" y="1446784"/>
                    </a:lnTo>
                    <a:lnTo>
                      <a:pt x="368808" y="1438275"/>
                    </a:lnTo>
                    <a:lnTo>
                      <a:pt x="1301877" y="1438275"/>
                    </a:lnTo>
                    <a:lnTo>
                      <a:pt x="1301877" y="1446784"/>
                    </a:lnTo>
                    <a:lnTo>
                      <a:pt x="1294257" y="1442974"/>
                    </a:lnTo>
                    <a:lnTo>
                      <a:pt x="1654429" y="723900"/>
                    </a:lnTo>
                    <a:lnTo>
                      <a:pt x="1662049" y="727710"/>
                    </a:lnTo>
                    <a:lnTo>
                      <a:pt x="1654429" y="731520"/>
                    </a:lnTo>
                    <a:lnTo>
                      <a:pt x="1294257" y="12319"/>
                    </a:lnTo>
                    <a:lnTo>
                      <a:pt x="1301877" y="8509"/>
                    </a:lnTo>
                    <a:lnTo>
                      <a:pt x="1301877" y="17018"/>
                    </a:lnTo>
                    <a:lnTo>
                      <a:pt x="368808" y="17018"/>
                    </a:lnTo>
                    <a:lnTo>
                      <a:pt x="368808" y="8509"/>
                    </a:lnTo>
                    <a:lnTo>
                      <a:pt x="376428" y="12319"/>
                    </a:lnTo>
                    <a:lnTo>
                      <a:pt x="16256" y="731393"/>
                    </a:lnTo>
                    <a:close/>
                  </a:path>
                </a:pathLst>
              </a:custGeom>
              <a:solidFill>
                <a:srgbClr val="FFFFFF"/>
              </a:solidFill>
            </p:spPr>
          </p:sp>
        </p:grpSp>
        <p:grpSp>
          <p:nvGrpSpPr>
            <p:cNvPr name="Group 112" id="112"/>
            <p:cNvGrpSpPr/>
            <p:nvPr/>
          </p:nvGrpSpPr>
          <p:grpSpPr>
            <a:xfrm rot="5400000">
              <a:off x="1855402" y="2135190"/>
              <a:ext cx="1179687" cy="1027882"/>
              <a:chOff x="0" y="0"/>
              <a:chExt cx="1670231" cy="1455301"/>
            </a:xfrm>
          </p:grpSpPr>
          <p:sp>
            <p:nvSpPr>
              <p:cNvPr name="Freeform 113" id="113"/>
              <p:cNvSpPr/>
              <p:nvPr/>
            </p:nvSpPr>
            <p:spPr>
              <a:xfrm flipH="false" flipV="false" rot="0">
                <a:off x="8509" y="8509"/>
                <a:ext cx="1653286" cy="1438402"/>
              </a:xfrm>
              <a:custGeom>
                <a:avLst/>
                <a:gdLst/>
                <a:ahLst/>
                <a:cxnLst/>
                <a:rect r="r" b="b" t="t" l="l"/>
                <a:pathLst>
                  <a:path h="1438402" w="1653286">
                    <a:moveTo>
                      <a:pt x="0" y="719201"/>
                    </a:moveTo>
                    <a:lnTo>
                      <a:pt x="360045" y="0"/>
                    </a:lnTo>
                    <a:lnTo>
                      <a:pt x="1293114" y="0"/>
                    </a:lnTo>
                    <a:lnTo>
                      <a:pt x="1653286" y="719201"/>
                    </a:lnTo>
                    <a:lnTo>
                      <a:pt x="1293114" y="1438402"/>
                    </a:lnTo>
                    <a:lnTo>
                      <a:pt x="360045" y="1438402"/>
                    </a:lnTo>
                    <a:close/>
                  </a:path>
                </a:pathLst>
              </a:custGeom>
              <a:solidFill>
                <a:srgbClr val="70AD47"/>
              </a:solidFill>
            </p:spPr>
          </p:sp>
          <p:sp>
            <p:nvSpPr>
              <p:cNvPr name="Freeform 114" id="114"/>
              <p:cNvSpPr/>
              <p:nvPr/>
            </p:nvSpPr>
            <p:spPr>
              <a:xfrm flipH="false" flipV="false" rot="0">
                <a:off x="-254" y="0"/>
                <a:ext cx="1670685" cy="1455420"/>
              </a:xfrm>
              <a:custGeom>
                <a:avLst/>
                <a:gdLst/>
                <a:ahLst/>
                <a:cxnLst/>
                <a:rect r="r" b="b" t="t" l="l"/>
                <a:pathLst>
                  <a:path h="1455420" w="1670685">
                    <a:moveTo>
                      <a:pt x="1143" y="723900"/>
                    </a:moveTo>
                    <a:lnTo>
                      <a:pt x="361315" y="4699"/>
                    </a:lnTo>
                    <a:cubicBezTo>
                      <a:pt x="362712" y="1778"/>
                      <a:pt x="365633" y="0"/>
                      <a:pt x="368935" y="0"/>
                    </a:cubicBezTo>
                    <a:lnTo>
                      <a:pt x="1302004" y="0"/>
                    </a:lnTo>
                    <a:cubicBezTo>
                      <a:pt x="1305179" y="0"/>
                      <a:pt x="1308100" y="1778"/>
                      <a:pt x="1309624" y="4699"/>
                    </a:cubicBezTo>
                    <a:lnTo>
                      <a:pt x="1669542" y="723900"/>
                    </a:lnTo>
                    <a:cubicBezTo>
                      <a:pt x="1670685" y="726313"/>
                      <a:pt x="1670685" y="729107"/>
                      <a:pt x="1669542" y="731520"/>
                    </a:cubicBezTo>
                    <a:lnTo>
                      <a:pt x="1309370" y="1450721"/>
                    </a:lnTo>
                    <a:cubicBezTo>
                      <a:pt x="1307973" y="1453642"/>
                      <a:pt x="1305052" y="1455420"/>
                      <a:pt x="1301750" y="1455420"/>
                    </a:cubicBezTo>
                    <a:lnTo>
                      <a:pt x="368808" y="1455420"/>
                    </a:lnTo>
                    <a:cubicBezTo>
                      <a:pt x="365633" y="1455420"/>
                      <a:pt x="362712" y="1453642"/>
                      <a:pt x="361188" y="1450721"/>
                    </a:cubicBezTo>
                    <a:lnTo>
                      <a:pt x="1143" y="731393"/>
                    </a:lnTo>
                    <a:cubicBezTo>
                      <a:pt x="0" y="728980"/>
                      <a:pt x="0" y="726186"/>
                      <a:pt x="1143" y="723773"/>
                    </a:cubicBezTo>
                    <a:moveTo>
                      <a:pt x="16256" y="731393"/>
                    </a:moveTo>
                    <a:lnTo>
                      <a:pt x="8636" y="727583"/>
                    </a:lnTo>
                    <a:lnTo>
                      <a:pt x="16256" y="723773"/>
                    </a:lnTo>
                    <a:lnTo>
                      <a:pt x="376428" y="1442974"/>
                    </a:lnTo>
                    <a:lnTo>
                      <a:pt x="368808" y="1446784"/>
                    </a:lnTo>
                    <a:lnTo>
                      <a:pt x="368808" y="1438275"/>
                    </a:lnTo>
                    <a:lnTo>
                      <a:pt x="1301877" y="1438275"/>
                    </a:lnTo>
                    <a:lnTo>
                      <a:pt x="1301877" y="1446784"/>
                    </a:lnTo>
                    <a:lnTo>
                      <a:pt x="1294257" y="1442974"/>
                    </a:lnTo>
                    <a:lnTo>
                      <a:pt x="1654429" y="723900"/>
                    </a:lnTo>
                    <a:lnTo>
                      <a:pt x="1662049" y="727710"/>
                    </a:lnTo>
                    <a:lnTo>
                      <a:pt x="1654429" y="731520"/>
                    </a:lnTo>
                    <a:lnTo>
                      <a:pt x="1294257" y="12319"/>
                    </a:lnTo>
                    <a:lnTo>
                      <a:pt x="1301877" y="8509"/>
                    </a:lnTo>
                    <a:lnTo>
                      <a:pt x="1301877" y="17018"/>
                    </a:lnTo>
                    <a:lnTo>
                      <a:pt x="368808" y="17018"/>
                    </a:lnTo>
                    <a:lnTo>
                      <a:pt x="368808" y="8509"/>
                    </a:lnTo>
                    <a:lnTo>
                      <a:pt x="376428" y="12319"/>
                    </a:lnTo>
                    <a:lnTo>
                      <a:pt x="16256" y="731393"/>
                    </a:lnTo>
                    <a:close/>
                  </a:path>
                </a:pathLst>
              </a:custGeom>
              <a:solidFill>
                <a:srgbClr val="FFFFFF"/>
              </a:solidFill>
            </p:spPr>
          </p:sp>
        </p:grpSp>
        <p:grpSp>
          <p:nvGrpSpPr>
            <p:cNvPr name="Group 115" id="115"/>
            <p:cNvGrpSpPr/>
            <p:nvPr/>
          </p:nvGrpSpPr>
          <p:grpSpPr>
            <a:xfrm rot="0">
              <a:off x="2089618" y="2241259"/>
              <a:ext cx="711254" cy="815746"/>
              <a:chOff x="0" y="0"/>
              <a:chExt cx="1007011" cy="1154953"/>
            </a:xfrm>
          </p:grpSpPr>
          <p:sp>
            <p:nvSpPr>
              <p:cNvPr name="Freeform 116" id="116"/>
              <p:cNvSpPr/>
              <p:nvPr/>
            </p:nvSpPr>
            <p:spPr>
              <a:xfrm flipH="false" flipV="false" rot="0">
                <a:off x="0" y="0"/>
                <a:ext cx="1007011" cy="1154953"/>
              </a:xfrm>
              <a:custGeom>
                <a:avLst/>
                <a:gdLst/>
                <a:ahLst/>
                <a:cxnLst/>
                <a:rect r="r" b="b" t="t" l="l"/>
                <a:pathLst>
                  <a:path h="1154953" w="1007011">
                    <a:moveTo>
                      <a:pt x="0" y="0"/>
                    </a:moveTo>
                    <a:lnTo>
                      <a:pt x="1007011" y="0"/>
                    </a:lnTo>
                    <a:lnTo>
                      <a:pt x="1007011" y="1154953"/>
                    </a:lnTo>
                    <a:lnTo>
                      <a:pt x="0" y="1154953"/>
                    </a:lnTo>
                    <a:close/>
                  </a:path>
                </a:pathLst>
              </a:custGeom>
              <a:solidFill>
                <a:srgbClr val="000000">
                  <a:alpha val="0"/>
                </a:srgbClr>
              </a:solidFill>
            </p:spPr>
          </p:sp>
          <p:sp>
            <p:nvSpPr>
              <p:cNvPr name="TextBox 117" id="117"/>
              <p:cNvSpPr txBox="true"/>
              <p:nvPr/>
            </p:nvSpPr>
            <p:spPr>
              <a:xfrm>
                <a:off x="0" y="-28575"/>
                <a:ext cx="1007011" cy="1183528"/>
              </a:xfrm>
              <a:prstGeom prst="rect">
                <a:avLst/>
              </a:prstGeom>
            </p:spPr>
            <p:txBody>
              <a:bodyPr anchor="ctr" rtlCol="false" tIns="0" lIns="0" bIns="0" rIns="0"/>
              <a:lstStyle/>
              <a:p>
                <a:pPr algn="ctr">
                  <a:lnSpc>
                    <a:spcPts val="2974"/>
                  </a:lnSpc>
                </a:pPr>
                <a:r>
                  <a:rPr lang="en-US" sz="2754">
                    <a:solidFill>
                      <a:srgbClr val="FFFFFF"/>
                    </a:solidFill>
                    <a:latin typeface="Calibri (MS)"/>
                    <a:ea typeface="Calibri (MS)"/>
                    <a:cs typeface="Calibri (MS)"/>
                    <a:sym typeface="Calibri (MS)"/>
                  </a:rPr>
                  <a:t>R</a:t>
                </a:r>
              </a:p>
            </p:txBody>
          </p:sp>
        </p:grpSp>
        <p:grpSp>
          <p:nvGrpSpPr>
            <p:cNvPr name="Group 118" id="118"/>
            <p:cNvGrpSpPr/>
            <p:nvPr/>
          </p:nvGrpSpPr>
          <p:grpSpPr>
            <a:xfrm rot="0">
              <a:off x="2900635" y="2218870"/>
              <a:ext cx="1309164" cy="706617"/>
              <a:chOff x="0" y="0"/>
              <a:chExt cx="1853547" cy="1000445"/>
            </a:xfrm>
          </p:grpSpPr>
          <p:sp>
            <p:nvSpPr>
              <p:cNvPr name="Freeform 119" id="119"/>
              <p:cNvSpPr/>
              <p:nvPr/>
            </p:nvSpPr>
            <p:spPr>
              <a:xfrm flipH="false" flipV="false" rot="0">
                <a:off x="0" y="0"/>
                <a:ext cx="1853547" cy="1000445"/>
              </a:xfrm>
              <a:custGeom>
                <a:avLst/>
                <a:gdLst/>
                <a:ahLst/>
                <a:cxnLst/>
                <a:rect r="r" b="b" t="t" l="l"/>
                <a:pathLst>
                  <a:path h="1000445" w="1853547">
                    <a:moveTo>
                      <a:pt x="0" y="0"/>
                    </a:moveTo>
                    <a:lnTo>
                      <a:pt x="1853547" y="0"/>
                    </a:lnTo>
                    <a:lnTo>
                      <a:pt x="1853547" y="1000445"/>
                    </a:lnTo>
                    <a:lnTo>
                      <a:pt x="0" y="1000445"/>
                    </a:lnTo>
                    <a:close/>
                  </a:path>
                </a:pathLst>
              </a:custGeom>
              <a:solidFill>
                <a:srgbClr val="000000">
                  <a:alpha val="0"/>
                </a:srgbClr>
              </a:solidFill>
            </p:spPr>
          </p:sp>
          <p:sp>
            <p:nvSpPr>
              <p:cNvPr name="TextBox 120" id="120"/>
              <p:cNvSpPr txBox="true"/>
              <p:nvPr/>
            </p:nvSpPr>
            <p:spPr>
              <a:xfrm>
                <a:off x="0" y="-9525"/>
                <a:ext cx="1853547" cy="1009970"/>
              </a:xfrm>
              <a:prstGeom prst="rect">
                <a:avLst/>
              </a:prstGeom>
            </p:spPr>
            <p:txBody>
              <a:bodyPr anchor="ctr" rtlCol="false" tIns="0" lIns="0" bIns="0" rIns="0"/>
              <a:lstStyle/>
              <a:p>
                <a:pPr algn="l">
                  <a:lnSpc>
                    <a:spcPts val="2593"/>
                  </a:lnSpc>
                </a:pPr>
                <a:r>
                  <a:rPr lang="en-US" sz="2401">
                    <a:solidFill>
                      <a:srgbClr val="000000"/>
                    </a:solidFill>
                    <a:latin typeface="Calibri (MS)"/>
                    <a:ea typeface="Calibri (MS)"/>
                    <a:cs typeface="Calibri (MS)"/>
                    <a:sym typeface="Calibri (MS)"/>
                  </a:rPr>
                  <a:t>3</a:t>
                </a:r>
              </a:p>
            </p:txBody>
          </p:sp>
        </p:grpSp>
        <p:grpSp>
          <p:nvGrpSpPr>
            <p:cNvPr name="Group 121" id="121"/>
            <p:cNvGrpSpPr/>
            <p:nvPr/>
          </p:nvGrpSpPr>
          <p:grpSpPr>
            <a:xfrm rot="5400000">
              <a:off x="677795" y="2058236"/>
              <a:ext cx="1179687" cy="1027882"/>
              <a:chOff x="0" y="0"/>
              <a:chExt cx="1670231" cy="1455301"/>
            </a:xfrm>
          </p:grpSpPr>
          <p:sp>
            <p:nvSpPr>
              <p:cNvPr name="Freeform 122" id="122"/>
              <p:cNvSpPr/>
              <p:nvPr/>
            </p:nvSpPr>
            <p:spPr>
              <a:xfrm flipH="false" flipV="false" rot="0">
                <a:off x="8509" y="8509"/>
                <a:ext cx="1653286" cy="1438402"/>
              </a:xfrm>
              <a:custGeom>
                <a:avLst/>
                <a:gdLst/>
                <a:ahLst/>
                <a:cxnLst/>
                <a:rect r="r" b="b" t="t" l="l"/>
                <a:pathLst>
                  <a:path h="1438402" w="1653286">
                    <a:moveTo>
                      <a:pt x="0" y="719201"/>
                    </a:moveTo>
                    <a:lnTo>
                      <a:pt x="360045" y="0"/>
                    </a:lnTo>
                    <a:lnTo>
                      <a:pt x="1293114" y="0"/>
                    </a:lnTo>
                    <a:lnTo>
                      <a:pt x="1653286" y="719201"/>
                    </a:lnTo>
                    <a:lnTo>
                      <a:pt x="1293114" y="1438402"/>
                    </a:lnTo>
                    <a:lnTo>
                      <a:pt x="360045" y="1438402"/>
                    </a:lnTo>
                    <a:close/>
                  </a:path>
                </a:pathLst>
              </a:custGeom>
              <a:solidFill>
                <a:srgbClr val="ED7D31"/>
              </a:solidFill>
            </p:spPr>
          </p:sp>
          <p:sp>
            <p:nvSpPr>
              <p:cNvPr name="Freeform 123" id="123"/>
              <p:cNvSpPr/>
              <p:nvPr/>
            </p:nvSpPr>
            <p:spPr>
              <a:xfrm flipH="false" flipV="false" rot="0">
                <a:off x="-254" y="0"/>
                <a:ext cx="1670685" cy="1455420"/>
              </a:xfrm>
              <a:custGeom>
                <a:avLst/>
                <a:gdLst/>
                <a:ahLst/>
                <a:cxnLst/>
                <a:rect r="r" b="b" t="t" l="l"/>
                <a:pathLst>
                  <a:path h="1455420" w="1670685">
                    <a:moveTo>
                      <a:pt x="1143" y="723900"/>
                    </a:moveTo>
                    <a:lnTo>
                      <a:pt x="361315" y="4699"/>
                    </a:lnTo>
                    <a:cubicBezTo>
                      <a:pt x="362712" y="1778"/>
                      <a:pt x="365633" y="0"/>
                      <a:pt x="368935" y="0"/>
                    </a:cubicBezTo>
                    <a:lnTo>
                      <a:pt x="1302004" y="0"/>
                    </a:lnTo>
                    <a:cubicBezTo>
                      <a:pt x="1305179" y="0"/>
                      <a:pt x="1308100" y="1778"/>
                      <a:pt x="1309624" y="4699"/>
                    </a:cubicBezTo>
                    <a:lnTo>
                      <a:pt x="1669542" y="723900"/>
                    </a:lnTo>
                    <a:cubicBezTo>
                      <a:pt x="1670685" y="726313"/>
                      <a:pt x="1670685" y="729107"/>
                      <a:pt x="1669542" y="731520"/>
                    </a:cubicBezTo>
                    <a:lnTo>
                      <a:pt x="1309370" y="1450721"/>
                    </a:lnTo>
                    <a:cubicBezTo>
                      <a:pt x="1307973" y="1453642"/>
                      <a:pt x="1305052" y="1455420"/>
                      <a:pt x="1301750" y="1455420"/>
                    </a:cubicBezTo>
                    <a:lnTo>
                      <a:pt x="368808" y="1455420"/>
                    </a:lnTo>
                    <a:cubicBezTo>
                      <a:pt x="365633" y="1455420"/>
                      <a:pt x="362712" y="1453642"/>
                      <a:pt x="361188" y="1450721"/>
                    </a:cubicBezTo>
                    <a:lnTo>
                      <a:pt x="1143" y="731393"/>
                    </a:lnTo>
                    <a:cubicBezTo>
                      <a:pt x="0" y="728980"/>
                      <a:pt x="0" y="726186"/>
                      <a:pt x="1143" y="723773"/>
                    </a:cubicBezTo>
                    <a:moveTo>
                      <a:pt x="16256" y="731393"/>
                    </a:moveTo>
                    <a:lnTo>
                      <a:pt x="8636" y="727583"/>
                    </a:lnTo>
                    <a:lnTo>
                      <a:pt x="16256" y="723773"/>
                    </a:lnTo>
                    <a:lnTo>
                      <a:pt x="376428" y="1442974"/>
                    </a:lnTo>
                    <a:lnTo>
                      <a:pt x="368808" y="1446784"/>
                    </a:lnTo>
                    <a:lnTo>
                      <a:pt x="368808" y="1438275"/>
                    </a:lnTo>
                    <a:lnTo>
                      <a:pt x="1301877" y="1438275"/>
                    </a:lnTo>
                    <a:lnTo>
                      <a:pt x="1301877" y="1446784"/>
                    </a:lnTo>
                    <a:lnTo>
                      <a:pt x="1294257" y="1442974"/>
                    </a:lnTo>
                    <a:lnTo>
                      <a:pt x="1654429" y="723900"/>
                    </a:lnTo>
                    <a:lnTo>
                      <a:pt x="1662049" y="727710"/>
                    </a:lnTo>
                    <a:lnTo>
                      <a:pt x="1654429" y="731520"/>
                    </a:lnTo>
                    <a:lnTo>
                      <a:pt x="1294257" y="12319"/>
                    </a:lnTo>
                    <a:lnTo>
                      <a:pt x="1301877" y="8509"/>
                    </a:lnTo>
                    <a:lnTo>
                      <a:pt x="1301877" y="17018"/>
                    </a:lnTo>
                    <a:lnTo>
                      <a:pt x="368808" y="17018"/>
                    </a:lnTo>
                    <a:lnTo>
                      <a:pt x="368808" y="8509"/>
                    </a:lnTo>
                    <a:lnTo>
                      <a:pt x="376428" y="12319"/>
                    </a:lnTo>
                    <a:lnTo>
                      <a:pt x="16256" y="731393"/>
                    </a:lnTo>
                    <a:close/>
                  </a:path>
                </a:pathLst>
              </a:custGeom>
              <a:solidFill>
                <a:srgbClr val="FFFFFF"/>
              </a:solidFill>
            </p:spPr>
          </p:sp>
        </p:grpSp>
      </p:grpSp>
      <p:pic>
        <p:nvPicPr>
          <p:cNvPr name="Picture 124" id="124"/>
          <p:cNvPicPr>
            <a:picLocks noChangeAspect="true"/>
          </p:cNvPicPr>
          <p:nvPr/>
        </p:nvPicPr>
        <p:blipFill>
          <a:blip r:embed="rId8"/>
          <a:stretch>
            <a:fillRect/>
          </a:stretch>
        </p:blipFill>
        <p:spPr>
          <a:xfrm rot="0">
            <a:off x="4990526" y="6268503"/>
            <a:ext cx="4961526" cy="3844890"/>
          </a:xfrm>
          <a:prstGeom prst="rect">
            <a:avLst/>
          </a:prstGeom>
        </p:spPr>
      </p:pic>
      <p:grpSp>
        <p:nvGrpSpPr>
          <p:cNvPr name="Group 125" id="125"/>
          <p:cNvGrpSpPr/>
          <p:nvPr/>
        </p:nvGrpSpPr>
        <p:grpSpPr>
          <a:xfrm rot="0">
            <a:off x="1638166" y="14320096"/>
            <a:ext cx="2038624" cy="2207762"/>
            <a:chOff x="0" y="0"/>
            <a:chExt cx="2718165" cy="2943682"/>
          </a:xfrm>
        </p:grpSpPr>
        <p:grpSp>
          <p:nvGrpSpPr>
            <p:cNvPr name="Group 126" id="126"/>
            <p:cNvGrpSpPr/>
            <p:nvPr/>
          </p:nvGrpSpPr>
          <p:grpSpPr>
            <a:xfrm rot="0">
              <a:off x="0" y="0"/>
              <a:ext cx="1139545" cy="688511"/>
              <a:chOff x="0" y="0"/>
              <a:chExt cx="1613396" cy="974811"/>
            </a:xfrm>
          </p:grpSpPr>
          <p:sp>
            <p:nvSpPr>
              <p:cNvPr name="Freeform 127" id="127"/>
              <p:cNvSpPr/>
              <p:nvPr/>
            </p:nvSpPr>
            <p:spPr>
              <a:xfrm flipH="false" flipV="false" rot="0">
                <a:off x="8382" y="8509"/>
                <a:ext cx="1596644" cy="957834"/>
              </a:xfrm>
              <a:custGeom>
                <a:avLst/>
                <a:gdLst/>
                <a:ahLst/>
                <a:cxnLst/>
                <a:rect r="r" b="b" t="t" l="l"/>
                <a:pathLst>
                  <a:path h="957834" w="1596644">
                    <a:moveTo>
                      <a:pt x="127" y="95758"/>
                    </a:moveTo>
                    <a:cubicBezTo>
                      <a:pt x="127" y="42799"/>
                      <a:pt x="43307" y="0"/>
                      <a:pt x="96520" y="0"/>
                    </a:cubicBezTo>
                    <a:lnTo>
                      <a:pt x="1500124" y="0"/>
                    </a:lnTo>
                    <a:cubicBezTo>
                      <a:pt x="1553337" y="0"/>
                      <a:pt x="1596644" y="42926"/>
                      <a:pt x="1596644" y="95758"/>
                    </a:cubicBezTo>
                    <a:lnTo>
                      <a:pt x="1596644" y="862076"/>
                    </a:lnTo>
                    <a:cubicBezTo>
                      <a:pt x="1596644" y="915035"/>
                      <a:pt x="1553464" y="957834"/>
                      <a:pt x="1500124" y="957834"/>
                    </a:cubicBezTo>
                    <a:lnTo>
                      <a:pt x="96520" y="957834"/>
                    </a:lnTo>
                    <a:cubicBezTo>
                      <a:pt x="43307" y="957834"/>
                      <a:pt x="0" y="914908"/>
                      <a:pt x="0" y="862076"/>
                    </a:cubicBezTo>
                    <a:close/>
                  </a:path>
                </a:pathLst>
              </a:custGeom>
              <a:solidFill>
                <a:srgbClr val="ED7D31"/>
              </a:solidFill>
            </p:spPr>
          </p:sp>
          <p:sp>
            <p:nvSpPr>
              <p:cNvPr name="Freeform 128" id="128"/>
              <p:cNvSpPr/>
              <p:nvPr/>
            </p:nvSpPr>
            <p:spPr>
              <a:xfrm flipH="false" flipV="false" rot="0">
                <a:off x="0" y="0"/>
                <a:ext cx="1613408" cy="974852"/>
              </a:xfrm>
              <a:custGeom>
                <a:avLst/>
                <a:gdLst/>
                <a:ahLst/>
                <a:cxnLst/>
                <a:rect r="r" b="b" t="t" l="l"/>
                <a:pathLst>
                  <a:path h="974852" w="1613408">
                    <a:moveTo>
                      <a:pt x="0" y="104267"/>
                    </a:moveTo>
                    <a:cubicBezTo>
                      <a:pt x="0" y="46609"/>
                      <a:pt x="46990" y="0"/>
                      <a:pt x="104902" y="0"/>
                    </a:cubicBezTo>
                    <a:lnTo>
                      <a:pt x="1508506" y="0"/>
                    </a:lnTo>
                    <a:lnTo>
                      <a:pt x="1508506" y="8509"/>
                    </a:lnTo>
                    <a:lnTo>
                      <a:pt x="1508506" y="0"/>
                    </a:lnTo>
                    <a:cubicBezTo>
                      <a:pt x="1566418" y="0"/>
                      <a:pt x="1613408" y="46609"/>
                      <a:pt x="1613408" y="104267"/>
                    </a:cubicBezTo>
                    <a:lnTo>
                      <a:pt x="1604899" y="104267"/>
                    </a:lnTo>
                    <a:lnTo>
                      <a:pt x="1613408" y="104267"/>
                    </a:lnTo>
                    <a:lnTo>
                      <a:pt x="1613408" y="870585"/>
                    </a:lnTo>
                    <a:lnTo>
                      <a:pt x="1604899" y="870585"/>
                    </a:lnTo>
                    <a:lnTo>
                      <a:pt x="1613408" y="870585"/>
                    </a:lnTo>
                    <a:cubicBezTo>
                      <a:pt x="1613408" y="928243"/>
                      <a:pt x="1566418" y="974852"/>
                      <a:pt x="1508506" y="974852"/>
                    </a:cubicBezTo>
                    <a:lnTo>
                      <a:pt x="1508506" y="966343"/>
                    </a:lnTo>
                    <a:lnTo>
                      <a:pt x="1508506" y="974852"/>
                    </a:lnTo>
                    <a:lnTo>
                      <a:pt x="104902" y="974852"/>
                    </a:lnTo>
                    <a:lnTo>
                      <a:pt x="104902" y="966343"/>
                    </a:lnTo>
                    <a:lnTo>
                      <a:pt x="104902" y="974852"/>
                    </a:lnTo>
                    <a:cubicBezTo>
                      <a:pt x="46990" y="974852"/>
                      <a:pt x="0" y="928243"/>
                      <a:pt x="0" y="870585"/>
                    </a:cubicBezTo>
                    <a:lnTo>
                      <a:pt x="0" y="104267"/>
                    </a:lnTo>
                    <a:lnTo>
                      <a:pt x="8509" y="104267"/>
                    </a:lnTo>
                    <a:lnTo>
                      <a:pt x="0" y="104267"/>
                    </a:lnTo>
                    <a:moveTo>
                      <a:pt x="16891" y="104267"/>
                    </a:moveTo>
                    <a:lnTo>
                      <a:pt x="16891" y="870585"/>
                    </a:lnTo>
                    <a:lnTo>
                      <a:pt x="8509" y="870585"/>
                    </a:lnTo>
                    <a:lnTo>
                      <a:pt x="17018" y="870585"/>
                    </a:lnTo>
                    <a:cubicBezTo>
                      <a:pt x="17018" y="918718"/>
                      <a:pt x="56388" y="957961"/>
                      <a:pt x="105029" y="957961"/>
                    </a:cubicBezTo>
                    <a:lnTo>
                      <a:pt x="1508506" y="957961"/>
                    </a:lnTo>
                    <a:cubicBezTo>
                      <a:pt x="1557147" y="957961"/>
                      <a:pt x="1596517" y="918845"/>
                      <a:pt x="1596517" y="870585"/>
                    </a:cubicBezTo>
                    <a:lnTo>
                      <a:pt x="1596517" y="104267"/>
                    </a:lnTo>
                    <a:cubicBezTo>
                      <a:pt x="1596517" y="56134"/>
                      <a:pt x="1557147" y="16891"/>
                      <a:pt x="1508506" y="16891"/>
                    </a:cubicBezTo>
                    <a:lnTo>
                      <a:pt x="104902" y="16891"/>
                    </a:lnTo>
                    <a:lnTo>
                      <a:pt x="104902" y="8509"/>
                    </a:lnTo>
                    <a:lnTo>
                      <a:pt x="104902" y="17018"/>
                    </a:lnTo>
                    <a:cubicBezTo>
                      <a:pt x="56261" y="17018"/>
                      <a:pt x="16891" y="56134"/>
                      <a:pt x="16891" y="104394"/>
                    </a:cubicBezTo>
                    <a:close/>
                  </a:path>
                </a:pathLst>
              </a:custGeom>
              <a:solidFill>
                <a:srgbClr val="FFFFFF"/>
              </a:solidFill>
            </p:spPr>
          </p:sp>
        </p:grpSp>
        <p:grpSp>
          <p:nvGrpSpPr>
            <p:cNvPr name="Group 129" id="129"/>
            <p:cNvGrpSpPr/>
            <p:nvPr/>
          </p:nvGrpSpPr>
          <p:grpSpPr>
            <a:xfrm rot="0">
              <a:off x="19815" y="19815"/>
              <a:ext cx="1099915" cy="648881"/>
              <a:chOff x="0" y="0"/>
              <a:chExt cx="1557287" cy="918701"/>
            </a:xfrm>
          </p:grpSpPr>
          <p:sp>
            <p:nvSpPr>
              <p:cNvPr name="Freeform 130" id="130"/>
              <p:cNvSpPr/>
              <p:nvPr/>
            </p:nvSpPr>
            <p:spPr>
              <a:xfrm flipH="false" flipV="false" rot="0">
                <a:off x="0" y="0"/>
                <a:ext cx="1557287" cy="918701"/>
              </a:xfrm>
              <a:custGeom>
                <a:avLst/>
                <a:gdLst/>
                <a:ahLst/>
                <a:cxnLst/>
                <a:rect r="r" b="b" t="t" l="l"/>
                <a:pathLst>
                  <a:path h="918701" w="1557287">
                    <a:moveTo>
                      <a:pt x="0" y="0"/>
                    </a:moveTo>
                    <a:lnTo>
                      <a:pt x="1557287" y="0"/>
                    </a:lnTo>
                    <a:lnTo>
                      <a:pt x="1557287" y="918701"/>
                    </a:lnTo>
                    <a:lnTo>
                      <a:pt x="0" y="918701"/>
                    </a:lnTo>
                    <a:close/>
                  </a:path>
                </a:pathLst>
              </a:custGeom>
              <a:solidFill>
                <a:srgbClr val="000000">
                  <a:alpha val="0"/>
                </a:srgbClr>
              </a:solidFill>
            </p:spPr>
          </p:sp>
          <p:sp>
            <p:nvSpPr>
              <p:cNvPr name="TextBox 131" id="131"/>
              <p:cNvSpPr txBox="true"/>
              <p:nvPr/>
            </p:nvSpPr>
            <p:spPr>
              <a:xfrm>
                <a:off x="0" y="-19050"/>
                <a:ext cx="1557287" cy="937751"/>
              </a:xfrm>
              <a:prstGeom prst="rect">
                <a:avLst/>
              </a:prstGeom>
            </p:spPr>
            <p:txBody>
              <a:bodyPr anchor="ctr" rtlCol="false" tIns="0" lIns="0" bIns="0" rIns="0"/>
              <a:lstStyle/>
              <a:p>
                <a:pPr algn="ctr">
                  <a:lnSpc>
                    <a:spcPts val="2364"/>
                  </a:lnSpc>
                </a:pPr>
                <a:r>
                  <a:rPr lang="en-US" sz="2189">
                    <a:solidFill>
                      <a:srgbClr val="FFFFFF"/>
                    </a:solidFill>
                    <a:latin typeface="Calibri (MS)"/>
                    <a:ea typeface="Calibri (MS)"/>
                    <a:cs typeface="Calibri (MS)"/>
                    <a:sym typeface="Calibri (MS)"/>
                  </a:rPr>
                  <a:t>A</a:t>
                </a:r>
              </a:p>
            </p:txBody>
          </p:sp>
        </p:grpSp>
        <p:grpSp>
          <p:nvGrpSpPr>
            <p:cNvPr name="Group 132" id="132"/>
            <p:cNvGrpSpPr/>
            <p:nvPr/>
          </p:nvGrpSpPr>
          <p:grpSpPr>
            <a:xfrm rot="0">
              <a:off x="1232794" y="204435"/>
              <a:ext cx="239047" cy="279641"/>
              <a:chOff x="0" y="0"/>
              <a:chExt cx="338449" cy="395923"/>
            </a:xfrm>
          </p:grpSpPr>
          <p:sp>
            <p:nvSpPr>
              <p:cNvPr name="Freeform 133" id="133"/>
              <p:cNvSpPr/>
              <p:nvPr/>
            </p:nvSpPr>
            <p:spPr>
              <a:xfrm flipH="false" flipV="false" rot="0">
                <a:off x="0" y="0"/>
                <a:ext cx="338455" cy="395986"/>
              </a:xfrm>
              <a:custGeom>
                <a:avLst/>
                <a:gdLst/>
                <a:ahLst/>
                <a:cxnLst/>
                <a:rect r="r" b="b" t="t" l="l"/>
                <a:pathLst>
                  <a:path h="395986" w="338455">
                    <a:moveTo>
                      <a:pt x="0" y="79248"/>
                    </a:moveTo>
                    <a:lnTo>
                      <a:pt x="169164" y="79248"/>
                    </a:lnTo>
                    <a:lnTo>
                      <a:pt x="169164" y="0"/>
                    </a:lnTo>
                    <a:lnTo>
                      <a:pt x="338455" y="197993"/>
                    </a:lnTo>
                    <a:lnTo>
                      <a:pt x="169164" y="395986"/>
                    </a:lnTo>
                    <a:lnTo>
                      <a:pt x="169164" y="316738"/>
                    </a:lnTo>
                    <a:lnTo>
                      <a:pt x="0" y="316738"/>
                    </a:lnTo>
                    <a:close/>
                  </a:path>
                </a:pathLst>
              </a:custGeom>
              <a:solidFill>
                <a:srgbClr val="ED7D31"/>
              </a:solidFill>
            </p:spPr>
          </p:sp>
        </p:grpSp>
        <p:grpSp>
          <p:nvGrpSpPr>
            <p:cNvPr name="Group 134" id="134"/>
            <p:cNvGrpSpPr/>
            <p:nvPr/>
          </p:nvGrpSpPr>
          <p:grpSpPr>
            <a:xfrm rot="0">
              <a:off x="1578620" y="0"/>
              <a:ext cx="1139545" cy="688511"/>
              <a:chOff x="0" y="0"/>
              <a:chExt cx="1613396" cy="974811"/>
            </a:xfrm>
          </p:grpSpPr>
          <p:sp>
            <p:nvSpPr>
              <p:cNvPr name="Freeform 135" id="135"/>
              <p:cNvSpPr/>
              <p:nvPr/>
            </p:nvSpPr>
            <p:spPr>
              <a:xfrm flipH="false" flipV="false" rot="0">
                <a:off x="8382" y="8509"/>
                <a:ext cx="1596644" cy="957834"/>
              </a:xfrm>
              <a:custGeom>
                <a:avLst/>
                <a:gdLst/>
                <a:ahLst/>
                <a:cxnLst/>
                <a:rect r="r" b="b" t="t" l="l"/>
                <a:pathLst>
                  <a:path h="957834" w="1596644">
                    <a:moveTo>
                      <a:pt x="127" y="95758"/>
                    </a:moveTo>
                    <a:cubicBezTo>
                      <a:pt x="127" y="42799"/>
                      <a:pt x="43307" y="0"/>
                      <a:pt x="96520" y="0"/>
                    </a:cubicBezTo>
                    <a:lnTo>
                      <a:pt x="1500124" y="0"/>
                    </a:lnTo>
                    <a:cubicBezTo>
                      <a:pt x="1553337" y="0"/>
                      <a:pt x="1596644" y="42926"/>
                      <a:pt x="1596644" y="95758"/>
                    </a:cubicBezTo>
                    <a:lnTo>
                      <a:pt x="1596644" y="862076"/>
                    </a:lnTo>
                    <a:cubicBezTo>
                      <a:pt x="1596644" y="915035"/>
                      <a:pt x="1553464" y="957834"/>
                      <a:pt x="1500124" y="957834"/>
                    </a:cubicBezTo>
                    <a:lnTo>
                      <a:pt x="96520" y="957834"/>
                    </a:lnTo>
                    <a:cubicBezTo>
                      <a:pt x="43307" y="957834"/>
                      <a:pt x="0" y="914908"/>
                      <a:pt x="0" y="862076"/>
                    </a:cubicBezTo>
                    <a:close/>
                  </a:path>
                </a:pathLst>
              </a:custGeom>
              <a:solidFill>
                <a:srgbClr val="A5A5A5"/>
              </a:solidFill>
            </p:spPr>
          </p:sp>
          <p:sp>
            <p:nvSpPr>
              <p:cNvPr name="Freeform 136" id="136"/>
              <p:cNvSpPr/>
              <p:nvPr/>
            </p:nvSpPr>
            <p:spPr>
              <a:xfrm flipH="false" flipV="false" rot="0">
                <a:off x="0" y="0"/>
                <a:ext cx="1613408" cy="974852"/>
              </a:xfrm>
              <a:custGeom>
                <a:avLst/>
                <a:gdLst/>
                <a:ahLst/>
                <a:cxnLst/>
                <a:rect r="r" b="b" t="t" l="l"/>
                <a:pathLst>
                  <a:path h="974852" w="1613408">
                    <a:moveTo>
                      <a:pt x="0" y="104267"/>
                    </a:moveTo>
                    <a:cubicBezTo>
                      <a:pt x="0" y="46609"/>
                      <a:pt x="46990" y="0"/>
                      <a:pt x="104902" y="0"/>
                    </a:cubicBezTo>
                    <a:lnTo>
                      <a:pt x="1508506" y="0"/>
                    </a:lnTo>
                    <a:lnTo>
                      <a:pt x="1508506" y="8509"/>
                    </a:lnTo>
                    <a:lnTo>
                      <a:pt x="1508506" y="0"/>
                    </a:lnTo>
                    <a:cubicBezTo>
                      <a:pt x="1566418" y="0"/>
                      <a:pt x="1613408" y="46609"/>
                      <a:pt x="1613408" y="104267"/>
                    </a:cubicBezTo>
                    <a:lnTo>
                      <a:pt x="1604899" y="104267"/>
                    </a:lnTo>
                    <a:lnTo>
                      <a:pt x="1613408" y="104267"/>
                    </a:lnTo>
                    <a:lnTo>
                      <a:pt x="1613408" y="870585"/>
                    </a:lnTo>
                    <a:lnTo>
                      <a:pt x="1604899" y="870585"/>
                    </a:lnTo>
                    <a:lnTo>
                      <a:pt x="1613408" y="870585"/>
                    </a:lnTo>
                    <a:cubicBezTo>
                      <a:pt x="1613408" y="928243"/>
                      <a:pt x="1566418" y="974852"/>
                      <a:pt x="1508506" y="974852"/>
                    </a:cubicBezTo>
                    <a:lnTo>
                      <a:pt x="1508506" y="966343"/>
                    </a:lnTo>
                    <a:lnTo>
                      <a:pt x="1508506" y="974852"/>
                    </a:lnTo>
                    <a:lnTo>
                      <a:pt x="104902" y="974852"/>
                    </a:lnTo>
                    <a:lnTo>
                      <a:pt x="104902" y="966343"/>
                    </a:lnTo>
                    <a:lnTo>
                      <a:pt x="104902" y="974852"/>
                    </a:lnTo>
                    <a:cubicBezTo>
                      <a:pt x="46990" y="974852"/>
                      <a:pt x="0" y="928243"/>
                      <a:pt x="0" y="870585"/>
                    </a:cubicBezTo>
                    <a:lnTo>
                      <a:pt x="0" y="104267"/>
                    </a:lnTo>
                    <a:lnTo>
                      <a:pt x="8509" y="104267"/>
                    </a:lnTo>
                    <a:lnTo>
                      <a:pt x="0" y="104267"/>
                    </a:lnTo>
                    <a:moveTo>
                      <a:pt x="16891" y="104267"/>
                    </a:moveTo>
                    <a:lnTo>
                      <a:pt x="16891" y="870585"/>
                    </a:lnTo>
                    <a:lnTo>
                      <a:pt x="8509" y="870585"/>
                    </a:lnTo>
                    <a:lnTo>
                      <a:pt x="17018" y="870585"/>
                    </a:lnTo>
                    <a:cubicBezTo>
                      <a:pt x="17018" y="918718"/>
                      <a:pt x="56388" y="957961"/>
                      <a:pt x="105029" y="957961"/>
                    </a:cubicBezTo>
                    <a:lnTo>
                      <a:pt x="1508506" y="957961"/>
                    </a:lnTo>
                    <a:cubicBezTo>
                      <a:pt x="1557147" y="957961"/>
                      <a:pt x="1596517" y="918845"/>
                      <a:pt x="1596517" y="870585"/>
                    </a:cubicBezTo>
                    <a:lnTo>
                      <a:pt x="1596517" y="104267"/>
                    </a:lnTo>
                    <a:cubicBezTo>
                      <a:pt x="1596517" y="56134"/>
                      <a:pt x="1557147" y="16891"/>
                      <a:pt x="1508506" y="16891"/>
                    </a:cubicBezTo>
                    <a:lnTo>
                      <a:pt x="104902" y="16891"/>
                    </a:lnTo>
                    <a:lnTo>
                      <a:pt x="104902" y="8509"/>
                    </a:lnTo>
                    <a:lnTo>
                      <a:pt x="104902" y="17018"/>
                    </a:lnTo>
                    <a:cubicBezTo>
                      <a:pt x="56261" y="17018"/>
                      <a:pt x="16891" y="56134"/>
                      <a:pt x="16891" y="104394"/>
                    </a:cubicBezTo>
                    <a:close/>
                  </a:path>
                </a:pathLst>
              </a:custGeom>
              <a:solidFill>
                <a:srgbClr val="FFFFFF"/>
              </a:solidFill>
            </p:spPr>
          </p:sp>
        </p:grpSp>
        <p:grpSp>
          <p:nvGrpSpPr>
            <p:cNvPr name="Group 137" id="137"/>
            <p:cNvGrpSpPr/>
            <p:nvPr/>
          </p:nvGrpSpPr>
          <p:grpSpPr>
            <a:xfrm rot="0">
              <a:off x="1598435" y="19815"/>
              <a:ext cx="1099915" cy="648881"/>
              <a:chOff x="0" y="0"/>
              <a:chExt cx="1557287" cy="918701"/>
            </a:xfrm>
          </p:grpSpPr>
          <p:sp>
            <p:nvSpPr>
              <p:cNvPr name="Freeform 138" id="138"/>
              <p:cNvSpPr/>
              <p:nvPr/>
            </p:nvSpPr>
            <p:spPr>
              <a:xfrm flipH="false" flipV="false" rot="0">
                <a:off x="0" y="0"/>
                <a:ext cx="1557287" cy="918701"/>
              </a:xfrm>
              <a:custGeom>
                <a:avLst/>
                <a:gdLst/>
                <a:ahLst/>
                <a:cxnLst/>
                <a:rect r="r" b="b" t="t" l="l"/>
                <a:pathLst>
                  <a:path h="918701" w="1557287">
                    <a:moveTo>
                      <a:pt x="0" y="0"/>
                    </a:moveTo>
                    <a:lnTo>
                      <a:pt x="1557287" y="0"/>
                    </a:lnTo>
                    <a:lnTo>
                      <a:pt x="1557287" y="918701"/>
                    </a:lnTo>
                    <a:lnTo>
                      <a:pt x="0" y="918701"/>
                    </a:lnTo>
                    <a:close/>
                  </a:path>
                </a:pathLst>
              </a:custGeom>
              <a:solidFill>
                <a:srgbClr val="000000">
                  <a:alpha val="0"/>
                </a:srgbClr>
              </a:solidFill>
            </p:spPr>
          </p:sp>
          <p:sp>
            <p:nvSpPr>
              <p:cNvPr name="TextBox 139" id="139"/>
              <p:cNvSpPr txBox="true"/>
              <p:nvPr/>
            </p:nvSpPr>
            <p:spPr>
              <a:xfrm>
                <a:off x="0" y="-19050"/>
                <a:ext cx="1557287" cy="937751"/>
              </a:xfrm>
              <a:prstGeom prst="rect">
                <a:avLst/>
              </a:prstGeom>
            </p:spPr>
            <p:txBody>
              <a:bodyPr anchor="ctr" rtlCol="false" tIns="0" lIns="0" bIns="0" rIns="0"/>
              <a:lstStyle/>
              <a:p>
                <a:pPr algn="ctr">
                  <a:lnSpc>
                    <a:spcPts val="2364"/>
                  </a:lnSpc>
                </a:pPr>
                <a:r>
                  <a:rPr lang="en-US" sz="2189">
                    <a:solidFill>
                      <a:srgbClr val="FFFFFF"/>
                    </a:solidFill>
                    <a:latin typeface="Calibri (MS)"/>
                    <a:ea typeface="Calibri (MS)"/>
                    <a:cs typeface="Calibri (MS)"/>
                    <a:sym typeface="Calibri (MS)"/>
                  </a:rPr>
                  <a:t>B</a:t>
                </a:r>
              </a:p>
            </p:txBody>
          </p:sp>
        </p:grpSp>
        <p:grpSp>
          <p:nvGrpSpPr>
            <p:cNvPr name="Group 140" id="140"/>
            <p:cNvGrpSpPr/>
            <p:nvPr/>
          </p:nvGrpSpPr>
          <p:grpSpPr>
            <a:xfrm rot="5400000">
              <a:off x="2028869" y="761462"/>
              <a:ext cx="239047" cy="279641"/>
              <a:chOff x="0" y="0"/>
              <a:chExt cx="338449" cy="395923"/>
            </a:xfrm>
          </p:grpSpPr>
          <p:sp>
            <p:nvSpPr>
              <p:cNvPr name="Freeform 141" id="141"/>
              <p:cNvSpPr/>
              <p:nvPr/>
            </p:nvSpPr>
            <p:spPr>
              <a:xfrm flipH="false" flipV="false" rot="0">
                <a:off x="0" y="0"/>
                <a:ext cx="338455" cy="395986"/>
              </a:xfrm>
              <a:custGeom>
                <a:avLst/>
                <a:gdLst/>
                <a:ahLst/>
                <a:cxnLst/>
                <a:rect r="r" b="b" t="t" l="l"/>
                <a:pathLst>
                  <a:path h="395986" w="338455">
                    <a:moveTo>
                      <a:pt x="0" y="79248"/>
                    </a:moveTo>
                    <a:lnTo>
                      <a:pt x="169164" y="79248"/>
                    </a:lnTo>
                    <a:lnTo>
                      <a:pt x="169164" y="0"/>
                    </a:lnTo>
                    <a:lnTo>
                      <a:pt x="338455" y="197993"/>
                    </a:lnTo>
                    <a:lnTo>
                      <a:pt x="169164" y="395986"/>
                    </a:lnTo>
                    <a:lnTo>
                      <a:pt x="169164" y="316738"/>
                    </a:lnTo>
                    <a:lnTo>
                      <a:pt x="0" y="316738"/>
                    </a:lnTo>
                    <a:close/>
                  </a:path>
                </a:pathLst>
              </a:custGeom>
              <a:solidFill>
                <a:srgbClr val="A5A5A5"/>
              </a:solidFill>
            </p:spPr>
          </p:sp>
        </p:grpSp>
        <p:grpSp>
          <p:nvGrpSpPr>
            <p:cNvPr name="Group 142" id="142"/>
            <p:cNvGrpSpPr/>
            <p:nvPr/>
          </p:nvGrpSpPr>
          <p:grpSpPr>
            <a:xfrm rot="0">
              <a:off x="1578620" y="1127586"/>
              <a:ext cx="1139545" cy="688511"/>
              <a:chOff x="0" y="0"/>
              <a:chExt cx="1613396" cy="974811"/>
            </a:xfrm>
          </p:grpSpPr>
          <p:sp>
            <p:nvSpPr>
              <p:cNvPr name="Freeform 143" id="143"/>
              <p:cNvSpPr/>
              <p:nvPr/>
            </p:nvSpPr>
            <p:spPr>
              <a:xfrm flipH="false" flipV="false" rot="0">
                <a:off x="8382" y="8509"/>
                <a:ext cx="1596644" cy="957834"/>
              </a:xfrm>
              <a:custGeom>
                <a:avLst/>
                <a:gdLst/>
                <a:ahLst/>
                <a:cxnLst/>
                <a:rect r="r" b="b" t="t" l="l"/>
                <a:pathLst>
                  <a:path h="957834" w="1596644">
                    <a:moveTo>
                      <a:pt x="127" y="95758"/>
                    </a:moveTo>
                    <a:cubicBezTo>
                      <a:pt x="127" y="42799"/>
                      <a:pt x="43307" y="0"/>
                      <a:pt x="96520" y="0"/>
                    </a:cubicBezTo>
                    <a:lnTo>
                      <a:pt x="1500124" y="0"/>
                    </a:lnTo>
                    <a:cubicBezTo>
                      <a:pt x="1553337" y="0"/>
                      <a:pt x="1596644" y="42926"/>
                      <a:pt x="1596644" y="95758"/>
                    </a:cubicBezTo>
                    <a:lnTo>
                      <a:pt x="1596644" y="862076"/>
                    </a:lnTo>
                    <a:cubicBezTo>
                      <a:pt x="1596644" y="915035"/>
                      <a:pt x="1553464" y="957834"/>
                      <a:pt x="1500124" y="957834"/>
                    </a:cubicBezTo>
                    <a:lnTo>
                      <a:pt x="96520" y="957834"/>
                    </a:lnTo>
                    <a:cubicBezTo>
                      <a:pt x="43307" y="957834"/>
                      <a:pt x="0" y="914908"/>
                      <a:pt x="0" y="862076"/>
                    </a:cubicBezTo>
                    <a:close/>
                  </a:path>
                </a:pathLst>
              </a:custGeom>
              <a:solidFill>
                <a:srgbClr val="FFC000"/>
              </a:solidFill>
            </p:spPr>
          </p:sp>
          <p:sp>
            <p:nvSpPr>
              <p:cNvPr name="Freeform 144" id="144"/>
              <p:cNvSpPr/>
              <p:nvPr/>
            </p:nvSpPr>
            <p:spPr>
              <a:xfrm flipH="false" flipV="false" rot="0">
                <a:off x="0" y="0"/>
                <a:ext cx="1613408" cy="974852"/>
              </a:xfrm>
              <a:custGeom>
                <a:avLst/>
                <a:gdLst/>
                <a:ahLst/>
                <a:cxnLst/>
                <a:rect r="r" b="b" t="t" l="l"/>
                <a:pathLst>
                  <a:path h="974852" w="1613408">
                    <a:moveTo>
                      <a:pt x="0" y="104267"/>
                    </a:moveTo>
                    <a:cubicBezTo>
                      <a:pt x="0" y="46609"/>
                      <a:pt x="46990" y="0"/>
                      <a:pt x="104902" y="0"/>
                    </a:cubicBezTo>
                    <a:lnTo>
                      <a:pt x="1508506" y="0"/>
                    </a:lnTo>
                    <a:lnTo>
                      <a:pt x="1508506" y="8509"/>
                    </a:lnTo>
                    <a:lnTo>
                      <a:pt x="1508506" y="0"/>
                    </a:lnTo>
                    <a:cubicBezTo>
                      <a:pt x="1566418" y="0"/>
                      <a:pt x="1613408" y="46609"/>
                      <a:pt x="1613408" y="104267"/>
                    </a:cubicBezTo>
                    <a:lnTo>
                      <a:pt x="1604899" y="104267"/>
                    </a:lnTo>
                    <a:lnTo>
                      <a:pt x="1613408" y="104267"/>
                    </a:lnTo>
                    <a:lnTo>
                      <a:pt x="1613408" y="870585"/>
                    </a:lnTo>
                    <a:lnTo>
                      <a:pt x="1604899" y="870585"/>
                    </a:lnTo>
                    <a:lnTo>
                      <a:pt x="1613408" y="870585"/>
                    </a:lnTo>
                    <a:cubicBezTo>
                      <a:pt x="1613408" y="928243"/>
                      <a:pt x="1566418" y="974852"/>
                      <a:pt x="1508506" y="974852"/>
                    </a:cubicBezTo>
                    <a:lnTo>
                      <a:pt x="1508506" y="966343"/>
                    </a:lnTo>
                    <a:lnTo>
                      <a:pt x="1508506" y="974852"/>
                    </a:lnTo>
                    <a:lnTo>
                      <a:pt x="104902" y="974852"/>
                    </a:lnTo>
                    <a:lnTo>
                      <a:pt x="104902" y="966343"/>
                    </a:lnTo>
                    <a:lnTo>
                      <a:pt x="104902" y="974852"/>
                    </a:lnTo>
                    <a:cubicBezTo>
                      <a:pt x="46990" y="974852"/>
                      <a:pt x="0" y="928243"/>
                      <a:pt x="0" y="870585"/>
                    </a:cubicBezTo>
                    <a:lnTo>
                      <a:pt x="0" y="104267"/>
                    </a:lnTo>
                    <a:lnTo>
                      <a:pt x="8509" y="104267"/>
                    </a:lnTo>
                    <a:lnTo>
                      <a:pt x="0" y="104267"/>
                    </a:lnTo>
                    <a:moveTo>
                      <a:pt x="16891" y="104267"/>
                    </a:moveTo>
                    <a:lnTo>
                      <a:pt x="16891" y="870585"/>
                    </a:lnTo>
                    <a:lnTo>
                      <a:pt x="8509" y="870585"/>
                    </a:lnTo>
                    <a:lnTo>
                      <a:pt x="17018" y="870585"/>
                    </a:lnTo>
                    <a:cubicBezTo>
                      <a:pt x="17018" y="918718"/>
                      <a:pt x="56388" y="957961"/>
                      <a:pt x="105029" y="957961"/>
                    </a:cubicBezTo>
                    <a:lnTo>
                      <a:pt x="1508506" y="957961"/>
                    </a:lnTo>
                    <a:cubicBezTo>
                      <a:pt x="1557147" y="957961"/>
                      <a:pt x="1596517" y="918845"/>
                      <a:pt x="1596517" y="870585"/>
                    </a:cubicBezTo>
                    <a:lnTo>
                      <a:pt x="1596517" y="104267"/>
                    </a:lnTo>
                    <a:cubicBezTo>
                      <a:pt x="1596517" y="56134"/>
                      <a:pt x="1557147" y="16891"/>
                      <a:pt x="1508506" y="16891"/>
                    </a:cubicBezTo>
                    <a:lnTo>
                      <a:pt x="104902" y="16891"/>
                    </a:lnTo>
                    <a:lnTo>
                      <a:pt x="104902" y="8509"/>
                    </a:lnTo>
                    <a:lnTo>
                      <a:pt x="104902" y="17018"/>
                    </a:lnTo>
                    <a:cubicBezTo>
                      <a:pt x="56261" y="17018"/>
                      <a:pt x="16891" y="56134"/>
                      <a:pt x="16891" y="104394"/>
                    </a:cubicBezTo>
                    <a:close/>
                  </a:path>
                </a:pathLst>
              </a:custGeom>
              <a:solidFill>
                <a:srgbClr val="FFFFFF"/>
              </a:solidFill>
            </p:spPr>
          </p:sp>
        </p:grpSp>
        <p:grpSp>
          <p:nvGrpSpPr>
            <p:cNvPr name="Group 145" id="145"/>
            <p:cNvGrpSpPr/>
            <p:nvPr/>
          </p:nvGrpSpPr>
          <p:grpSpPr>
            <a:xfrm rot="0">
              <a:off x="1598435" y="1147401"/>
              <a:ext cx="1099915" cy="648881"/>
              <a:chOff x="0" y="0"/>
              <a:chExt cx="1557287" cy="918701"/>
            </a:xfrm>
          </p:grpSpPr>
          <p:sp>
            <p:nvSpPr>
              <p:cNvPr name="Freeform 146" id="146"/>
              <p:cNvSpPr/>
              <p:nvPr/>
            </p:nvSpPr>
            <p:spPr>
              <a:xfrm flipH="false" flipV="false" rot="0">
                <a:off x="0" y="0"/>
                <a:ext cx="1557287" cy="918701"/>
              </a:xfrm>
              <a:custGeom>
                <a:avLst/>
                <a:gdLst/>
                <a:ahLst/>
                <a:cxnLst/>
                <a:rect r="r" b="b" t="t" l="l"/>
                <a:pathLst>
                  <a:path h="918701" w="1557287">
                    <a:moveTo>
                      <a:pt x="0" y="0"/>
                    </a:moveTo>
                    <a:lnTo>
                      <a:pt x="1557287" y="0"/>
                    </a:lnTo>
                    <a:lnTo>
                      <a:pt x="1557287" y="918701"/>
                    </a:lnTo>
                    <a:lnTo>
                      <a:pt x="0" y="918701"/>
                    </a:lnTo>
                    <a:close/>
                  </a:path>
                </a:pathLst>
              </a:custGeom>
              <a:solidFill>
                <a:srgbClr val="000000">
                  <a:alpha val="0"/>
                </a:srgbClr>
              </a:solidFill>
            </p:spPr>
          </p:sp>
          <p:sp>
            <p:nvSpPr>
              <p:cNvPr name="TextBox 147" id="147"/>
              <p:cNvSpPr txBox="true"/>
              <p:nvPr/>
            </p:nvSpPr>
            <p:spPr>
              <a:xfrm>
                <a:off x="0" y="-19050"/>
                <a:ext cx="1557287" cy="937751"/>
              </a:xfrm>
              <a:prstGeom prst="rect">
                <a:avLst/>
              </a:prstGeom>
            </p:spPr>
            <p:txBody>
              <a:bodyPr anchor="ctr" rtlCol="false" tIns="0" lIns="0" bIns="0" rIns="0"/>
              <a:lstStyle/>
              <a:p>
                <a:pPr algn="ctr">
                  <a:lnSpc>
                    <a:spcPts val="2364"/>
                  </a:lnSpc>
                </a:pPr>
                <a:r>
                  <a:rPr lang="en-US" sz="2189">
                    <a:solidFill>
                      <a:srgbClr val="FFFFFF"/>
                    </a:solidFill>
                    <a:latin typeface="Calibri (MS)"/>
                    <a:ea typeface="Calibri (MS)"/>
                    <a:cs typeface="Calibri (MS)"/>
                    <a:sym typeface="Calibri (MS)"/>
                  </a:rPr>
                  <a:t>C</a:t>
                </a:r>
              </a:p>
            </p:txBody>
          </p:sp>
        </p:grpSp>
        <p:grpSp>
          <p:nvGrpSpPr>
            <p:cNvPr name="Group 148" id="148"/>
            <p:cNvGrpSpPr/>
            <p:nvPr/>
          </p:nvGrpSpPr>
          <p:grpSpPr>
            <a:xfrm rot="-10800000">
              <a:off x="1246325" y="1332021"/>
              <a:ext cx="239047" cy="279641"/>
              <a:chOff x="0" y="0"/>
              <a:chExt cx="338449" cy="395923"/>
            </a:xfrm>
          </p:grpSpPr>
          <p:sp>
            <p:nvSpPr>
              <p:cNvPr name="Freeform 149" id="149"/>
              <p:cNvSpPr/>
              <p:nvPr/>
            </p:nvSpPr>
            <p:spPr>
              <a:xfrm flipH="false" flipV="false" rot="0">
                <a:off x="0" y="0"/>
                <a:ext cx="338455" cy="395986"/>
              </a:xfrm>
              <a:custGeom>
                <a:avLst/>
                <a:gdLst/>
                <a:ahLst/>
                <a:cxnLst/>
                <a:rect r="r" b="b" t="t" l="l"/>
                <a:pathLst>
                  <a:path h="395986" w="338455">
                    <a:moveTo>
                      <a:pt x="0" y="79248"/>
                    </a:moveTo>
                    <a:lnTo>
                      <a:pt x="169164" y="79248"/>
                    </a:lnTo>
                    <a:lnTo>
                      <a:pt x="169164" y="0"/>
                    </a:lnTo>
                    <a:lnTo>
                      <a:pt x="338455" y="197993"/>
                    </a:lnTo>
                    <a:lnTo>
                      <a:pt x="169164" y="395986"/>
                    </a:lnTo>
                    <a:lnTo>
                      <a:pt x="169164" y="316738"/>
                    </a:lnTo>
                    <a:lnTo>
                      <a:pt x="0" y="316738"/>
                    </a:lnTo>
                    <a:close/>
                  </a:path>
                </a:pathLst>
              </a:custGeom>
              <a:solidFill>
                <a:srgbClr val="FFC000"/>
              </a:solidFill>
            </p:spPr>
          </p:sp>
        </p:grpSp>
        <p:grpSp>
          <p:nvGrpSpPr>
            <p:cNvPr name="Group 150" id="150"/>
            <p:cNvGrpSpPr/>
            <p:nvPr/>
          </p:nvGrpSpPr>
          <p:grpSpPr>
            <a:xfrm rot="0">
              <a:off x="0" y="1127586"/>
              <a:ext cx="1139545" cy="688511"/>
              <a:chOff x="0" y="0"/>
              <a:chExt cx="1613396" cy="974811"/>
            </a:xfrm>
          </p:grpSpPr>
          <p:sp>
            <p:nvSpPr>
              <p:cNvPr name="Freeform 151" id="151"/>
              <p:cNvSpPr/>
              <p:nvPr/>
            </p:nvSpPr>
            <p:spPr>
              <a:xfrm flipH="false" flipV="false" rot="0">
                <a:off x="8382" y="8509"/>
                <a:ext cx="1596644" cy="957834"/>
              </a:xfrm>
              <a:custGeom>
                <a:avLst/>
                <a:gdLst/>
                <a:ahLst/>
                <a:cxnLst/>
                <a:rect r="r" b="b" t="t" l="l"/>
                <a:pathLst>
                  <a:path h="957834" w="1596644">
                    <a:moveTo>
                      <a:pt x="127" y="95758"/>
                    </a:moveTo>
                    <a:cubicBezTo>
                      <a:pt x="127" y="42799"/>
                      <a:pt x="43307" y="0"/>
                      <a:pt x="96520" y="0"/>
                    </a:cubicBezTo>
                    <a:lnTo>
                      <a:pt x="1500124" y="0"/>
                    </a:lnTo>
                    <a:cubicBezTo>
                      <a:pt x="1553337" y="0"/>
                      <a:pt x="1596644" y="42926"/>
                      <a:pt x="1596644" y="95758"/>
                    </a:cubicBezTo>
                    <a:lnTo>
                      <a:pt x="1596644" y="862076"/>
                    </a:lnTo>
                    <a:cubicBezTo>
                      <a:pt x="1596644" y="915035"/>
                      <a:pt x="1553464" y="957834"/>
                      <a:pt x="1500124" y="957834"/>
                    </a:cubicBezTo>
                    <a:lnTo>
                      <a:pt x="96520" y="957834"/>
                    </a:lnTo>
                    <a:cubicBezTo>
                      <a:pt x="43307" y="957834"/>
                      <a:pt x="0" y="914908"/>
                      <a:pt x="0" y="862076"/>
                    </a:cubicBezTo>
                    <a:close/>
                  </a:path>
                </a:pathLst>
              </a:custGeom>
              <a:solidFill>
                <a:srgbClr val="4472C4"/>
              </a:solidFill>
            </p:spPr>
          </p:sp>
          <p:sp>
            <p:nvSpPr>
              <p:cNvPr name="Freeform 152" id="152"/>
              <p:cNvSpPr/>
              <p:nvPr/>
            </p:nvSpPr>
            <p:spPr>
              <a:xfrm flipH="false" flipV="false" rot="0">
                <a:off x="0" y="0"/>
                <a:ext cx="1613408" cy="974852"/>
              </a:xfrm>
              <a:custGeom>
                <a:avLst/>
                <a:gdLst/>
                <a:ahLst/>
                <a:cxnLst/>
                <a:rect r="r" b="b" t="t" l="l"/>
                <a:pathLst>
                  <a:path h="974852" w="1613408">
                    <a:moveTo>
                      <a:pt x="0" y="104267"/>
                    </a:moveTo>
                    <a:cubicBezTo>
                      <a:pt x="0" y="46609"/>
                      <a:pt x="46990" y="0"/>
                      <a:pt x="104902" y="0"/>
                    </a:cubicBezTo>
                    <a:lnTo>
                      <a:pt x="1508506" y="0"/>
                    </a:lnTo>
                    <a:lnTo>
                      <a:pt x="1508506" y="8509"/>
                    </a:lnTo>
                    <a:lnTo>
                      <a:pt x="1508506" y="0"/>
                    </a:lnTo>
                    <a:cubicBezTo>
                      <a:pt x="1566418" y="0"/>
                      <a:pt x="1613408" y="46609"/>
                      <a:pt x="1613408" y="104267"/>
                    </a:cubicBezTo>
                    <a:lnTo>
                      <a:pt x="1604899" y="104267"/>
                    </a:lnTo>
                    <a:lnTo>
                      <a:pt x="1613408" y="104267"/>
                    </a:lnTo>
                    <a:lnTo>
                      <a:pt x="1613408" y="870585"/>
                    </a:lnTo>
                    <a:lnTo>
                      <a:pt x="1604899" y="870585"/>
                    </a:lnTo>
                    <a:lnTo>
                      <a:pt x="1613408" y="870585"/>
                    </a:lnTo>
                    <a:cubicBezTo>
                      <a:pt x="1613408" y="928243"/>
                      <a:pt x="1566418" y="974852"/>
                      <a:pt x="1508506" y="974852"/>
                    </a:cubicBezTo>
                    <a:lnTo>
                      <a:pt x="1508506" y="966343"/>
                    </a:lnTo>
                    <a:lnTo>
                      <a:pt x="1508506" y="974852"/>
                    </a:lnTo>
                    <a:lnTo>
                      <a:pt x="104902" y="974852"/>
                    </a:lnTo>
                    <a:lnTo>
                      <a:pt x="104902" y="966343"/>
                    </a:lnTo>
                    <a:lnTo>
                      <a:pt x="104902" y="974852"/>
                    </a:lnTo>
                    <a:cubicBezTo>
                      <a:pt x="46990" y="974852"/>
                      <a:pt x="0" y="928243"/>
                      <a:pt x="0" y="870585"/>
                    </a:cubicBezTo>
                    <a:lnTo>
                      <a:pt x="0" y="104267"/>
                    </a:lnTo>
                    <a:lnTo>
                      <a:pt x="8509" y="104267"/>
                    </a:lnTo>
                    <a:lnTo>
                      <a:pt x="0" y="104267"/>
                    </a:lnTo>
                    <a:moveTo>
                      <a:pt x="16891" y="104267"/>
                    </a:moveTo>
                    <a:lnTo>
                      <a:pt x="16891" y="870585"/>
                    </a:lnTo>
                    <a:lnTo>
                      <a:pt x="8509" y="870585"/>
                    </a:lnTo>
                    <a:lnTo>
                      <a:pt x="17018" y="870585"/>
                    </a:lnTo>
                    <a:cubicBezTo>
                      <a:pt x="17018" y="918718"/>
                      <a:pt x="56388" y="957961"/>
                      <a:pt x="105029" y="957961"/>
                    </a:cubicBezTo>
                    <a:lnTo>
                      <a:pt x="1508506" y="957961"/>
                    </a:lnTo>
                    <a:cubicBezTo>
                      <a:pt x="1557147" y="957961"/>
                      <a:pt x="1596517" y="918845"/>
                      <a:pt x="1596517" y="870585"/>
                    </a:cubicBezTo>
                    <a:lnTo>
                      <a:pt x="1596517" y="104267"/>
                    </a:lnTo>
                    <a:cubicBezTo>
                      <a:pt x="1596517" y="56134"/>
                      <a:pt x="1557147" y="16891"/>
                      <a:pt x="1508506" y="16891"/>
                    </a:cubicBezTo>
                    <a:lnTo>
                      <a:pt x="104902" y="16891"/>
                    </a:lnTo>
                    <a:lnTo>
                      <a:pt x="104902" y="8509"/>
                    </a:lnTo>
                    <a:lnTo>
                      <a:pt x="104902" y="17018"/>
                    </a:lnTo>
                    <a:cubicBezTo>
                      <a:pt x="56261" y="17018"/>
                      <a:pt x="16891" y="56134"/>
                      <a:pt x="16891" y="104394"/>
                    </a:cubicBezTo>
                    <a:close/>
                  </a:path>
                </a:pathLst>
              </a:custGeom>
              <a:solidFill>
                <a:srgbClr val="FFFFFF"/>
              </a:solidFill>
            </p:spPr>
          </p:sp>
        </p:grpSp>
        <p:grpSp>
          <p:nvGrpSpPr>
            <p:cNvPr name="Group 153" id="153"/>
            <p:cNvGrpSpPr/>
            <p:nvPr/>
          </p:nvGrpSpPr>
          <p:grpSpPr>
            <a:xfrm rot="0">
              <a:off x="19815" y="1147401"/>
              <a:ext cx="1099915" cy="648881"/>
              <a:chOff x="0" y="0"/>
              <a:chExt cx="1557287" cy="918701"/>
            </a:xfrm>
          </p:grpSpPr>
          <p:sp>
            <p:nvSpPr>
              <p:cNvPr name="Freeform 154" id="154"/>
              <p:cNvSpPr/>
              <p:nvPr/>
            </p:nvSpPr>
            <p:spPr>
              <a:xfrm flipH="false" flipV="false" rot="0">
                <a:off x="0" y="0"/>
                <a:ext cx="1557287" cy="918701"/>
              </a:xfrm>
              <a:custGeom>
                <a:avLst/>
                <a:gdLst/>
                <a:ahLst/>
                <a:cxnLst/>
                <a:rect r="r" b="b" t="t" l="l"/>
                <a:pathLst>
                  <a:path h="918701" w="1557287">
                    <a:moveTo>
                      <a:pt x="0" y="0"/>
                    </a:moveTo>
                    <a:lnTo>
                      <a:pt x="1557287" y="0"/>
                    </a:lnTo>
                    <a:lnTo>
                      <a:pt x="1557287" y="918701"/>
                    </a:lnTo>
                    <a:lnTo>
                      <a:pt x="0" y="918701"/>
                    </a:lnTo>
                    <a:close/>
                  </a:path>
                </a:pathLst>
              </a:custGeom>
              <a:solidFill>
                <a:srgbClr val="000000">
                  <a:alpha val="0"/>
                </a:srgbClr>
              </a:solidFill>
            </p:spPr>
          </p:sp>
          <p:sp>
            <p:nvSpPr>
              <p:cNvPr name="TextBox 155" id="155"/>
              <p:cNvSpPr txBox="true"/>
              <p:nvPr/>
            </p:nvSpPr>
            <p:spPr>
              <a:xfrm>
                <a:off x="0" y="-19050"/>
                <a:ext cx="1557287" cy="937751"/>
              </a:xfrm>
              <a:prstGeom prst="rect">
                <a:avLst/>
              </a:prstGeom>
            </p:spPr>
            <p:txBody>
              <a:bodyPr anchor="ctr" rtlCol="false" tIns="0" lIns="0" bIns="0" rIns="0"/>
              <a:lstStyle/>
              <a:p>
                <a:pPr algn="ctr">
                  <a:lnSpc>
                    <a:spcPts val="2364"/>
                  </a:lnSpc>
                </a:pPr>
                <a:r>
                  <a:rPr lang="en-US" sz="2189">
                    <a:solidFill>
                      <a:srgbClr val="FFFFFF"/>
                    </a:solidFill>
                    <a:latin typeface="Calibri (MS)"/>
                    <a:ea typeface="Calibri (MS)"/>
                    <a:cs typeface="Calibri (MS)"/>
                    <a:sym typeface="Calibri (MS)"/>
                  </a:rPr>
                  <a:t>D</a:t>
                </a:r>
              </a:p>
            </p:txBody>
          </p:sp>
        </p:grpSp>
        <p:grpSp>
          <p:nvGrpSpPr>
            <p:cNvPr name="Group 156" id="156"/>
            <p:cNvGrpSpPr/>
            <p:nvPr/>
          </p:nvGrpSpPr>
          <p:grpSpPr>
            <a:xfrm rot="5400000">
              <a:off x="450249" y="1889048"/>
              <a:ext cx="239047" cy="279641"/>
              <a:chOff x="0" y="0"/>
              <a:chExt cx="338449" cy="395923"/>
            </a:xfrm>
          </p:grpSpPr>
          <p:sp>
            <p:nvSpPr>
              <p:cNvPr name="Freeform 157" id="157"/>
              <p:cNvSpPr/>
              <p:nvPr/>
            </p:nvSpPr>
            <p:spPr>
              <a:xfrm flipH="false" flipV="false" rot="0">
                <a:off x="0" y="0"/>
                <a:ext cx="338455" cy="395986"/>
              </a:xfrm>
              <a:custGeom>
                <a:avLst/>
                <a:gdLst/>
                <a:ahLst/>
                <a:cxnLst/>
                <a:rect r="r" b="b" t="t" l="l"/>
                <a:pathLst>
                  <a:path h="395986" w="338455">
                    <a:moveTo>
                      <a:pt x="0" y="79248"/>
                    </a:moveTo>
                    <a:lnTo>
                      <a:pt x="169164" y="79248"/>
                    </a:lnTo>
                    <a:lnTo>
                      <a:pt x="169164" y="0"/>
                    </a:lnTo>
                    <a:lnTo>
                      <a:pt x="338455" y="197993"/>
                    </a:lnTo>
                    <a:lnTo>
                      <a:pt x="169164" y="395986"/>
                    </a:lnTo>
                    <a:lnTo>
                      <a:pt x="169164" y="316738"/>
                    </a:lnTo>
                    <a:lnTo>
                      <a:pt x="0" y="316738"/>
                    </a:lnTo>
                    <a:close/>
                  </a:path>
                </a:pathLst>
              </a:custGeom>
              <a:solidFill>
                <a:srgbClr val="4472C4"/>
              </a:solidFill>
            </p:spPr>
          </p:sp>
        </p:grpSp>
        <p:grpSp>
          <p:nvGrpSpPr>
            <p:cNvPr name="Group 158" id="158"/>
            <p:cNvGrpSpPr/>
            <p:nvPr/>
          </p:nvGrpSpPr>
          <p:grpSpPr>
            <a:xfrm rot="0">
              <a:off x="0" y="2255172"/>
              <a:ext cx="1139545" cy="688511"/>
              <a:chOff x="0" y="0"/>
              <a:chExt cx="1613396" cy="974811"/>
            </a:xfrm>
          </p:grpSpPr>
          <p:sp>
            <p:nvSpPr>
              <p:cNvPr name="Freeform 159" id="159"/>
              <p:cNvSpPr/>
              <p:nvPr/>
            </p:nvSpPr>
            <p:spPr>
              <a:xfrm flipH="false" flipV="false" rot="0">
                <a:off x="8382" y="8509"/>
                <a:ext cx="1596644" cy="957834"/>
              </a:xfrm>
              <a:custGeom>
                <a:avLst/>
                <a:gdLst/>
                <a:ahLst/>
                <a:cxnLst/>
                <a:rect r="r" b="b" t="t" l="l"/>
                <a:pathLst>
                  <a:path h="957834" w="1596644">
                    <a:moveTo>
                      <a:pt x="127" y="95758"/>
                    </a:moveTo>
                    <a:cubicBezTo>
                      <a:pt x="127" y="42799"/>
                      <a:pt x="43307" y="0"/>
                      <a:pt x="96520" y="0"/>
                    </a:cubicBezTo>
                    <a:lnTo>
                      <a:pt x="1500124" y="0"/>
                    </a:lnTo>
                    <a:cubicBezTo>
                      <a:pt x="1553337" y="0"/>
                      <a:pt x="1596644" y="42926"/>
                      <a:pt x="1596644" y="95758"/>
                    </a:cubicBezTo>
                    <a:lnTo>
                      <a:pt x="1596644" y="862076"/>
                    </a:lnTo>
                    <a:cubicBezTo>
                      <a:pt x="1596644" y="915035"/>
                      <a:pt x="1553464" y="957834"/>
                      <a:pt x="1500124" y="957834"/>
                    </a:cubicBezTo>
                    <a:lnTo>
                      <a:pt x="96520" y="957834"/>
                    </a:lnTo>
                    <a:cubicBezTo>
                      <a:pt x="43307" y="957834"/>
                      <a:pt x="0" y="914908"/>
                      <a:pt x="0" y="862076"/>
                    </a:cubicBezTo>
                    <a:close/>
                  </a:path>
                </a:pathLst>
              </a:custGeom>
              <a:solidFill>
                <a:srgbClr val="70AD47"/>
              </a:solidFill>
            </p:spPr>
          </p:sp>
          <p:sp>
            <p:nvSpPr>
              <p:cNvPr name="Freeform 160" id="160"/>
              <p:cNvSpPr/>
              <p:nvPr/>
            </p:nvSpPr>
            <p:spPr>
              <a:xfrm flipH="false" flipV="false" rot="0">
                <a:off x="0" y="0"/>
                <a:ext cx="1613408" cy="974852"/>
              </a:xfrm>
              <a:custGeom>
                <a:avLst/>
                <a:gdLst/>
                <a:ahLst/>
                <a:cxnLst/>
                <a:rect r="r" b="b" t="t" l="l"/>
                <a:pathLst>
                  <a:path h="974852" w="1613408">
                    <a:moveTo>
                      <a:pt x="0" y="104267"/>
                    </a:moveTo>
                    <a:cubicBezTo>
                      <a:pt x="0" y="46609"/>
                      <a:pt x="46990" y="0"/>
                      <a:pt x="104902" y="0"/>
                    </a:cubicBezTo>
                    <a:lnTo>
                      <a:pt x="1508506" y="0"/>
                    </a:lnTo>
                    <a:lnTo>
                      <a:pt x="1508506" y="8509"/>
                    </a:lnTo>
                    <a:lnTo>
                      <a:pt x="1508506" y="0"/>
                    </a:lnTo>
                    <a:cubicBezTo>
                      <a:pt x="1566418" y="0"/>
                      <a:pt x="1613408" y="46609"/>
                      <a:pt x="1613408" y="104267"/>
                    </a:cubicBezTo>
                    <a:lnTo>
                      <a:pt x="1604899" y="104267"/>
                    </a:lnTo>
                    <a:lnTo>
                      <a:pt x="1613408" y="104267"/>
                    </a:lnTo>
                    <a:lnTo>
                      <a:pt x="1613408" y="870585"/>
                    </a:lnTo>
                    <a:lnTo>
                      <a:pt x="1604899" y="870585"/>
                    </a:lnTo>
                    <a:lnTo>
                      <a:pt x="1613408" y="870585"/>
                    </a:lnTo>
                    <a:cubicBezTo>
                      <a:pt x="1613408" y="928243"/>
                      <a:pt x="1566418" y="974852"/>
                      <a:pt x="1508506" y="974852"/>
                    </a:cubicBezTo>
                    <a:lnTo>
                      <a:pt x="1508506" y="966343"/>
                    </a:lnTo>
                    <a:lnTo>
                      <a:pt x="1508506" y="974852"/>
                    </a:lnTo>
                    <a:lnTo>
                      <a:pt x="104902" y="974852"/>
                    </a:lnTo>
                    <a:lnTo>
                      <a:pt x="104902" y="966343"/>
                    </a:lnTo>
                    <a:lnTo>
                      <a:pt x="104902" y="974852"/>
                    </a:lnTo>
                    <a:cubicBezTo>
                      <a:pt x="46990" y="974852"/>
                      <a:pt x="0" y="928243"/>
                      <a:pt x="0" y="870585"/>
                    </a:cubicBezTo>
                    <a:lnTo>
                      <a:pt x="0" y="104267"/>
                    </a:lnTo>
                    <a:lnTo>
                      <a:pt x="8509" y="104267"/>
                    </a:lnTo>
                    <a:lnTo>
                      <a:pt x="0" y="104267"/>
                    </a:lnTo>
                    <a:moveTo>
                      <a:pt x="16891" y="104267"/>
                    </a:moveTo>
                    <a:lnTo>
                      <a:pt x="16891" y="870585"/>
                    </a:lnTo>
                    <a:lnTo>
                      <a:pt x="8509" y="870585"/>
                    </a:lnTo>
                    <a:lnTo>
                      <a:pt x="17018" y="870585"/>
                    </a:lnTo>
                    <a:cubicBezTo>
                      <a:pt x="17018" y="918718"/>
                      <a:pt x="56388" y="957961"/>
                      <a:pt x="105029" y="957961"/>
                    </a:cubicBezTo>
                    <a:lnTo>
                      <a:pt x="1508506" y="957961"/>
                    </a:lnTo>
                    <a:cubicBezTo>
                      <a:pt x="1557147" y="957961"/>
                      <a:pt x="1596517" y="918845"/>
                      <a:pt x="1596517" y="870585"/>
                    </a:cubicBezTo>
                    <a:lnTo>
                      <a:pt x="1596517" y="104267"/>
                    </a:lnTo>
                    <a:cubicBezTo>
                      <a:pt x="1596517" y="56134"/>
                      <a:pt x="1557147" y="16891"/>
                      <a:pt x="1508506" y="16891"/>
                    </a:cubicBezTo>
                    <a:lnTo>
                      <a:pt x="104902" y="16891"/>
                    </a:lnTo>
                    <a:lnTo>
                      <a:pt x="104902" y="8509"/>
                    </a:lnTo>
                    <a:lnTo>
                      <a:pt x="104902" y="17018"/>
                    </a:lnTo>
                    <a:cubicBezTo>
                      <a:pt x="56261" y="17018"/>
                      <a:pt x="16891" y="56134"/>
                      <a:pt x="16891" y="104394"/>
                    </a:cubicBezTo>
                    <a:close/>
                  </a:path>
                </a:pathLst>
              </a:custGeom>
              <a:solidFill>
                <a:srgbClr val="FFFFFF"/>
              </a:solidFill>
            </p:spPr>
          </p:sp>
        </p:grpSp>
        <p:grpSp>
          <p:nvGrpSpPr>
            <p:cNvPr name="Group 161" id="161"/>
            <p:cNvGrpSpPr/>
            <p:nvPr/>
          </p:nvGrpSpPr>
          <p:grpSpPr>
            <a:xfrm rot="0">
              <a:off x="19815" y="2274987"/>
              <a:ext cx="1099915" cy="648881"/>
              <a:chOff x="0" y="0"/>
              <a:chExt cx="1557287" cy="918701"/>
            </a:xfrm>
          </p:grpSpPr>
          <p:sp>
            <p:nvSpPr>
              <p:cNvPr name="Freeform 162" id="162"/>
              <p:cNvSpPr/>
              <p:nvPr/>
            </p:nvSpPr>
            <p:spPr>
              <a:xfrm flipH="false" flipV="false" rot="0">
                <a:off x="0" y="0"/>
                <a:ext cx="1557287" cy="918701"/>
              </a:xfrm>
              <a:custGeom>
                <a:avLst/>
                <a:gdLst/>
                <a:ahLst/>
                <a:cxnLst/>
                <a:rect r="r" b="b" t="t" l="l"/>
                <a:pathLst>
                  <a:path h="918701" w="1557287">
                    <a:moveTo>
                      <a:pt x="0" y="0"/>
                    </a:moveTo>
                    <a:lnTo>
                      <a:pt x="1557287" y="0"/>
                    </a:lnTo>
                    <a:lnTo>
                      <a:pt x="1557287" y="918701"/>
                    </a:lnTo>
                    <a:lnTo>
                      <a:pt x="0" y="918701"/>
                    </a:lnTo>
                    <a:close/>
                  </a:path>
                </a:pathLst>
              </a:custGeom>
              <a:solidFill>
                <a:srgbClr val="000000">
                  <a:alpha val="0"/>
                </a:srgbClr>
              </a:solidFill>
            </p:spPr>
          </p:sp>
          <p:sp>
            <p:nvSpPr>
              <p:cNvPr name="TextBox 163" id="163"/>
              <p:cNvSpPr txBox="true"/>
              <p:nvPr/>
            </p:nvSpPr>
            <p:spPr>
              <a:xfrm>
                <a:off x="0" y="-19050"/>
                <a:ext cx="1557287" cy="937751"/>
              </a:xfrm>
              <a:prstGeom prst="rect">
                <a:avLst/>
              </a:prstGeom>
            </p:spPr>
            <p:txBody>
              <a:bodyPr anchor="ctr" rtlCol="false" tIns="0" lIns="0" bIns="0" rIns="0"/>
              <a:lstStyle/>
              <a:p>
                <a:pPr algn="ctr">
                  <a:lnSpc>
                    <a:spcPts val="2364"/>
                  </a:lnSpc>
                </a:pPr>
                <a:r>
                  <a:rPr lang="en-US" sz="2189">
                    <a:solidFill>
                      <a:srgbClr val="FFFFFF"/>
                    </a:solidFill>
                    <a:latin typeface="Calibri (MS)"/>
                    <a:ea typeface="Calibri (MS)"/>
                    <a:cs typeface="Calibri (MS)"/>
                    <a:sym typeface="Calibri (MS)"/>
                  </a:rPr>
                  <a:t>E</a:t>
                </a:r>
              </a:p>
            </p:txBody>
          </p:sp>
        </p:grpSp>
      </p:grpSp>
      <p:pic>
        <p:nvPicPr>
          <p:cNvPr name="Picture 164" id="164"/>
          <p:cNvPicPr>
            <a:picLocks noChangeAspect="true"/>
          </p:cNvPicPr>
          <p:nvPr/>
        </p:nvPicPr>
        <p:blipFill>
          <a:blip r:embed="rId9"/>
          <a:stretch>
            <a:fillRect/>
          </a:stretch>
        </p:blipFill>
        <p:spPr>
          <a:xfrm rot="0">
            <a:off x="5769979" y="10041229"/>
            <a:ext cx="3402622" cy="30840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DAGADyg0Njw</dc:identifier>
  <dcterms:modified xsi:type="dcterms:W3CDTF">2011-08-01T06:04:30Z</dcterms:modified>
  <cp:revision>1</cp:revision>
  <dc:title>ReConiii</dc:title>
</cp:coreProperties>
</file>